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79" r:id="rId4"/>
    <p:sldId id="260" r:id="rId5"/>
    <p:sldId id="261" r:id="rId6"/>
    <p:sldId id="262" r:id="rId7"/>
    <p:sldId id="263" r:id="rId8"/>
    <p:sldId id="281" r:id="rId9"/>
    <p:sldId id="264" r:id="rId10"/>
    <p:sldId id="265" r:id="rId11"/>
    <p:sldId id="267" r:id="rId12"/>
    <p:sldId id="270" r:id="rId13"/>
    <p:sldId id="272" r:id="rId14"/>
    <p:sldId id="274" r:id="rId15"/>
    <p:sldId id="275" r:id="rId16"/>
    <p:sldId id="276" r:id="rId17"/>
    <p:sldId id="280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0492C6-17AD-06CF-475F-F6E8DA8D5562}" name="Your Journey Academy" initials="YA" userId="f64a1581423fbd4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7C7"/>
    <a:srgbClr val="AE7662"/>
    <a:srgbClr val="BDC9B7"/>
    <a:srgbClr val="674539"/>
    <a:srgbClr val="666F6B"/>
    <a:srgbClr val="5F582C"/>
    <a:srgbClr val="A9AEB2"/>
    <a:srgbClr val="B2B4BC"/>
    <a:srgbClr val="4F4F4F"/>
    <a:srgbClr val="6F6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688"/>
  </p:normalViewPr>
  <p:slideViewPr>
    <p:cSldViewPr snapToGrid="0">
      <p:cViewPr>
        <p:scale>
          <a:sx n="103" d="100"/>
          <a:sy n="103" d="100"/>
        </p:scale>
        <p:origin x="8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558D1-69BB-9F4C-B8E3-442C4D0F01FD}" type="datetimeFigureOut">
              <a:rPr lang="en-ES" smtClean="0"/>
              <a:t>26/3/24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4C4DC-600E-A94F-864A-F512C5B7F716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05214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4C4DC-600E-A94F-864A-F512C5B7F716}" type="slidenum">
              <a:rPr lang="en-ES" smtClean="0"/>
              <a:t>12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6195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4C4DC-600E-A94F-864A-F512C5B7F716}" type="slidenum">
              <a:rPr lang="en-ES" smtClean="0"/>
              <a:t>13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18796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4C4DC-600E-A94F-864A-F512C5B7F716}" type="slidenum">
              <a:rPr lang="en-ES" smtClean="0"/>
              <a:t>14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62653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4C4DC-600E-A94F-864A-F512C5B7F716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01376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D4C4DC-600E-A94F-864A-F512C5B7F716}" type="slidenum">
              <a:rPr lang="en-ES" smtClean="0"/>
              <a:t>16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85579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9600" y="5993081"/>
            <a:ext cx="10972800" cy="302896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1500" spc="-14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9600" y="1771650"/>
            <a:ext cx="10972800" cy="2133600"/>
          </a:xfrm>
          <a:prstGeom prst="rect">
            <a:avLst/>
          </a:prstGeom>
        </p:spPr>
        <p:txBody>
          <a:bodyPr anchor="b"/>
          <a:lstStyle>
            <a:lvl1pPr>
              <a:defRPr sz="6400" spc="-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9600" y="3783790"/>
            <a:ext cx="10972800" cy="1125297"/>
          </a:xfrm>
          <a:prstGeom prst="rect">
            <a:avLst/>
          </a:prstGeom>
        </p:spPr>
        <p:txBody>
          <a:bodyPr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2286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4572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6858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91440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3000" spc="-30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350000"/>
            <a:ext cx="194311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5482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26.03.24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7.jpeg"/><Relationship Id="rId7" Type="http://schemas.openxmlformats.org/officeDocument/2006/relationships/image" Target="../media/image18.jpeg"/><Relationship Id="rId12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3.jpeg"/><Relationship Id="rId5" Type="http://schemas.openxmlformats.org/officeDocument/2006/relationships/image" Target="../media/image16.jpeg"/><Relationship Id="rId10" Type="http://schemas.openxmlformats.org/officeDocument/2006/relationships/image" Target="../media/image22.png"/><Relationship Id="rId4" Type="http://schemas.openxmlformats.org/officeDocument/2006/relationships/image" Target="../media/image20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microsoft.com/office/2007/relationships/hdphoto" Target="../media/hdphoto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33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28.jpeg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41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8.jpeg"/><Relationship Id="rId5" Type="http://schemas.openxmlformats.org/officeDocument/2006/relationships/image" Target="../media/image43.jpeg"/><Relationship Id="rId10" Type="http://schemas.openxmlformats.org/officeDocument/2006/relationships/image" Target="../media/image37.JPG"/><Relationship Id="rId4" Type="http://schemas.openxmlformats.org/officeDocument/2006/relationships/image" Target="../media/image42.JPG"/><Relationship Id="rId9" Type="http://schemas.openxmlformats.org/officeDocument/2006/relationships/image" Target="../media/image36.jpeg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6.jpeg"/><Relationship Id="rId7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png"/><Relationship Id="rId7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12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7.jpeg"/><Relationship Id="rId5" Type="http://schemas.openxmlformats.org/officeDocument/2006/relationships/image" Target="../media/image14.jpeg"/><Relationship Id="rId10" Type="http://schemas.openxmlformats.org/officeDocument/2006/relationships/image" Target="../media/image6.jpeg"/><Relationship Id="rId4" Type="http://schemas.openxmlformats.org/officeDocument/2006/relationships/image" Target="../media/image13.jpe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jpeg"/><Relationship Id="rId7" Type="http://schemas.openxmlformats.org/officeDocument/2006/relationships/image" Target="../media/image10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18.jpeg"/><Relationship Id="rId5" Type="http://schemas.openxmlformats.org/officeDocument/2006/relationships/image" Target="../media/image14.jpeg"/><Relationship Id="rId10" Type="http://schemas.openxmlformats.org/officeDocument/2006/relationships/image" Target="../media/image17.jpe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1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jpeg"/><Relationship Id="rId7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5.JPG"/><Relationship Id="rId5" Type="http://schemas.openxmlformats.org/officeDocument/2006/relationships/image" Target="../media/image18.jpeg"/><Relationship Id="rId10" Type="http://schemas.openxmlformats.org/officeDocument/2006/relationships/image" Target="../media/image24.JPG"/><Relationship Id="rId4" Type="http://schemas.openxmlformats.org/officeDocument/2006/relationships/image" Target="../media/image17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buitenshuis, jurk&#10;&#10;Automatisch gegenereerde beschrijving">
            <a:extLst>
              <a:ext uri="{FF2B5EF4-FFF2-40B4-BE49-F238E27FC236}">
                <a16:creationId xmlns:a16="http://schemas.microsoft.com/office/drawing/2014/main" id="{AE238DE5-5113-C480-8D4A-2FA2A5D0F0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4" b="-205"/>
          <a:stretch/>
        </p:blipFill>
        <p:spPr>
          <a:xfrm rot="-600000">
            <a:off x="-1235790" y="-288835"/>
            <a:ext cx="4795161" cy="7765166"/>
          </a:xfrm>
          <a:prstGeom prst="rect">
            <a:avLst/>
          </a:prstGeom>
        </p:spPr>
      </p:pic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1954BE60-FD87-384F-0F36-34F930C3EBAC}"/>
              </a:ext>
            </a:extLst>
          </p:cNvPr>
          <p:cNvCxnSpPr/>
          <p:nvPr/>
        </p:nvCxnSpPr>
        <p:spPr>
          <a:xfrm>
            <a:off x="22680144" y="-2744673"/>
            <a:ext cx="1733909" cy="11007304"/>
          </a:xfrm>
          <a:prstGeom prst="straightConnector1">
            <a:avLst/>
          </a:prstGeom>
          <a:ln w="28575">
            <a:solidFill>
              <a:srgbClr val="A678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3C4499C0-7BCA-491A-5C4E-5CA4F6799B05}"/>
              </a:ext>
            </a:extLst>
          </p:cNvPr>
          <p:cNvCxnSpPr>
            <a:cxnSpLocks/>
          </p:cNvCxnSpPr>
          <p:nvPr/>
        </p:nvCxnSpPr>
        <p:spPr>
          <a:xfrm flipV="1">
            <a:off x="2368843" y="-1730785"/>
            <a:ext cx="22242851" cy="4211722"/>
          </a:xfrm>
          <a:prstGeom prst="straightConnector1">
            <a:avLst/>
          </a:prstGeom>
          <a:ln w="28575">
            <a:solidFill>
              <a:srgbClr val="A678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2831701" y="1739138"/>
            <a:ext cx="1094734" cy="1085724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6" name="INGRID…">
            <a:extLst>
              <a:ext uri="{FF2B5EF4-FFF2-40B4-BE49-F238E27FC236}">
                <a16:creationId xmlns:a16="http://schemas.microsoft.com/office/drawing/2014/main" id="{B0880C46-CD61-914B-8F21-27FAFBFB73D8}"/>
              </a:ext>
            </a:extLst>
          </p:cNvPr>
          <p:cNvSpPr txBox="1"/>
          <p:nvPr/>
        </p:nvSpPr>
        <p:spPr>
          <a:xfrm rot="21000000">
            <a:off x="4350992" y="2391195"/>
            <a:ext cx="4830616" cy="208698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>
              <a:defRPr sz="21600">
                <a:solidFill>
                  <a:srgbClr val="A67866"/>
                </a:solidFill>
                <a:latin typeface="Edensor FREE"/>
                <a:ea typeface="Edensor FREE"/>
                <a:cs typeface="Edensor FREE"/>
                <a:sym typeface="Edensor FREE"/>
              </a:defRPr>
            </a:pPr>
            <a:r>
              <a:rPr sz="9600" b="1" spc="300" dirty="0">
                <a:latin typeface="Century Gothic" panose="020B0502020202020204" pitchFamily="34" charset="0"/>
                <a:ea typeface="GulimChe" panose="020B0609000101010101" pitchFamily="49" charset="-127"/>
                <a:cs typeface="Angsana New" panose="02020603050405020304" pitchFamily="18" charset="-34"/>
              </a:rPr>
              <a:t>INGRID</a:t>
            </a:r>
            <a:endParaRPr lang="nl-NL" sz="9600" b="1" spc="300" dirty="0">
              <a:latin typeface="Century Gothic" panose="020B0502020202020204" pitchFamily="34" charset="0"/>
              <a:ea typeface="GulimChe" panose="020B0609000101010101" pitchFamily="49" charset="-127"/>
              <a:cs typeface="Angsana New" panose="02020603050405020304" pitchFamily="18" charset="-34"/>
            </a:endParaRPr>
          </a:p>
          <a:p>
            <a:pPr algn="l">
              <a:defRPr sz="10000">
                <a:solidFill>
                  <a:srgbClr val="A67866"/>
                </a:solidFill>
                <a:latin typeface="Edensor FREE"/>
                <a:ea typeface="Edensor FREE"/>
                <a:cs typeface="Edensor FREE"/>
                <a:sym typeface="Edensor FREE"/>
              </a:defRPr>
            </a:pPr>
            <a:r>
              <a:rPr sz="4600" b="1" dirty="0">
                <a:latin typeface="Century Gothic" panose="020B0502020202020204" pitchFamily="34" charset="0"/>
                <a:ea typeface="GulimChe" panose="020B0609000101010101" pitchFamily="49" charset="-127"/>
                <a:cs typeface="Angsana New" panose="02020603050405020304" pitchFamily="18" charset="-34"/>
              </a:rPr>
              <a:t>SCHLINGMANN</a:t>
            </a:r>
          </a:p>
        </p:txBody>
      </p:sp>
      <p:sp>
        <p:nvSpPr>
          <p:cNvPr id="7" name="Hairstylist, make-up artist and all-round creative">
            <a:extLst>
              <a:ext uri="{FF2B5EF4-FFF2-40B4-BE49-F238E27FC236}">
                <a16:creationId xmlns:a16="http://schemas.microsoft.com/office/drawing/2014/main" id="{30CABABD-2DAF-69AD-41A0-DEA33F6D57E8}"/>
              </a:ext>
            </a:extLst>
          </p:cNvPr>
          <p:cNvSpPr txBox="1"/>
          <p:nvPr/>
        </p:nvSpPr>
        <p:spPr>
          <a:xfrm rot="21000000">
            <a:off x="4613214" y="4579236"/>
            <a:ext cx="4570266" cy="31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sz="1475" dirty="0">
                <a:solidFill>
                  <a:srgbClr val="A67866"/>
                </a:solidFill>
                <a:latin typeface="Century Gothic" panose="020B0502020202020204" pitchFamily="34" charset="0"/>
              </a:rPr>
              <a:t>Hairstylist, make-up artist and all-round creative</a:t>
            </a:r>
            <a:endParaRPr lang="nl-NL" sz="1475" dirty="0">
              <a:solidFill>
                <a:srgbClr val="A6786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kleding, persoon, Modeaccessoire, Menselijk gezicht&#10;&#10;Automatisch gegenereerde beschrijving">
            <a:extLst>
              <a:ext uri="{FF2B5EF4-FFF2-40B4-BE49-F238E27FC236}">
                <a16:creationId xmlns:a16="http://schemas.microsoft.com/office/drawing/2014/main" id="{9103B8A5-3269-3776-0C7A-402695E41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0">
            <a:off x="6196889" y="2627594"/>
            <a:ext cx="6958641" cy="4635125"/>
          </a:xfrm>
          <a:prstGeom prst="rect">
            <a:avLst/>
          </a:prstGeom>
        </p:spPr>
      </p:pic>
      <p:pic>
        <p:nvPicPr>
          <p:cNvPr id="26" name="Afbeelding 25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25489245-EC46-7283-5FCA-67123EC167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" t="-61"/>
          <a:stretch/>
        </p:blipFill>
        <p:spPr>
          <a:xfrm rot="-600000">
            <a:off x="-4269879" y="-124514"/>
            <a:ext cx="10168577" cy="8077290"/>
          </a:xfrm>
          <a:prstGeom prst="rect">
            <a:avLst/>
          </a:prstGeom>
        </p:spPr>
      </p:pic>
      <p:pic>
        <p:nvPicPr>
          <p:cNvPr id="10" name="Afbeelding 9" descr="Afbeelding met Modeaccessoire, Menselijk gezicht, tekst, transformatie&#10;&#10;Automatisch gegenereerde beschrijving">
            <a:extLst>
              <a:ext uri="{FF2B5EF4-FFF2-40B4-BE49-F238E27FC236}">
                <a16:creationId xmlns:a16="http://schemas.microsoft.com/office/drawing/2014/main" id="{940259B5-93C3-A5C1-BAF7-654C96EA20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9"/>
          <a:stretch/>
        </p:blipFill>
        <p:spPr>
          <a:xfrm>
            <a:off x="5614151" y="-27249578"/>
            <a:ext cx="5668042" cy="7180215"/>
          </a:xfrm>
          <a:prstGeom prst="rect">
            <a:avLst/>
          </a:prstGeom>
        </p:spPr>
      </p:pic>
      <p:pic>
        <p:nvPicPr>
          <p:cNvPr id="6" name="Afbeelding 5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8286FE74-4617-3017-B3C1-3597ACEC5A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786790" y="-43224000"/>
            <a:ext cx="2744471" cy="4114800"/>
          </a:xfrm>
          <a:prstGeom prst="rect">
            <a:avLst/>
          </a:prstGeom>
        </p:spPr>
      </p:pic>
      <p:pic>
        <p:nvPicPr>
          <p:cNvPr id="7" name="Afbeelding 6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05E38B07-F34F-95B5-349B-1DBD1FEAF78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944889" y="-43695389"/>
            <a:ext cx="2744539" cy="4114800"/>
          </a:xfrm>
          <a:prstGeom prst="rect">
            <a:avLst/>
          </a:prstGeom>
        </p:spPr>
      </p:pic>
      <p:pic>
        <p:nvPicPr>
          <p:cNvPr id="11" name="Afbeelding 1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4DEE0418-EFF9-9DDE-50C3-E2D4A48C0D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6414477" y="-44625172"/>
            <a:ext cx="2732444" cy="4102705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D39817E6-A53A-09BD-B46C-FA82AE671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0000">
            <a:off x="3680074" y="-44157782"/>
            <a:ext cx="2744539" cy="4114800"/>
          </a:xfrm>
          <a:prstGeom prst="rect">
            <a:avLst/>
          </a:prstGeom>
        </p:spPr>
      </p:pic>
      <p:pic>
        <p:nvPicPr>
          <p:cNvPr id="14" name="Afbeelding 13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502D526D-5870-7CFE-5869-1DC02C6EA6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082300" y="-39241472"/>
            <a:ext cx="2744471" cy="4114800"/>
          </a:xfrm>
          <a:prstGeom prst="rect">
            <a:avLst/>
          </a:prstGeom>
        </p:spPr>
      </p:pic>
      <p:pic>
        <p:nvPicPr>
          <p:cNvPr id="15" name="Afbeelding 14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75160A7F-2D43-B5B9-8E06-5C84024B22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1649378" y="-39712861"/>
            <a:ext cx="2744539" cy="4114800"/>
          </a:xfrm>
          <a:prstGeom prst="rect">
            <a:avLst/>
          </a:prstGeom>
        </p:spPr>
      </p:pic>
      <p:pic>
        <p:nvPicPr>
          <p:cNvPr id="17" name="Afbeelding 16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B13B2D0A-EEBC-5A2D-89F4-46195DDAAD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7118968" y="-40642644"/>
            <a:ext cx="2732444" cy="4102705"/>
          </a:xfrm>
          <a:prstGeom prst="rect">
            <a:avLst/>
          </a:prstGeom>
        </p:spPr>
      </p:pic>
      <p:pic>
        <p:nvPicPr>
          <p:cNvPr id="18" name="Afbeelding 17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AFD38621-C23D-9775-1402-22403C2E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0000">
            <a:off x="4384564" y="-40175254"/>
            <a:ext cx="2744539" cy="4114800"/>
          </a:xfrm>
          <a:prstGeom prst="rect">
            <a:avLst/>
          </a:prstGeom>
        </p:spPr>
      </p:pic>
      <p:pic>
        <p:nvPicPr>
          <p:cNvPr id="19" name="Afbeelding 18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3E0267DC-9D45-6F6D-ADF5-D512C41498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4691930" y="-47272527"/>
            <a:ext cx="2744471" cy="4114800"/>
          </a:xfrm>
          <a:prstGeom prst="rect">
            <a:avLst/>
          </a:prstGeom>
        </p:spPr>
      </p:pic>
      <p:pic>
        <p:nvPicPr>
          <p:cNvPr id="20" name="Afbeelding 19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28534833-AF31-A337-0815-67A8C99A44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960251" y="-47743916"/>
            <a:ext cx="2744539" cy="4114800"/>
          </a:xfrm>
          <a:prstGeom prst="rect">
            <a:avLst/>
          </a:prstGeom>
        </p:spPr>
      </p:pic>
      <p:pic>
        <p:nvPicPr>
          <p:cNvPr id="21" name="Afbeelding 2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B162CADF-FBBD-6971-D472-37F7F8B7A1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3509338" y="-48673699"/>
            <a:ext cx="2732444" cy="4102705"/>
          </a:xfrm>
          <a:prstGeom prst="rect">
            <a:avLst/>
          </a:prstGeom>
        </p:spPr>
      </p:pic>
      <p:pic>
        <p:nvPicPr>
          <p:cNvPr id="22" name="Afbeelding 21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BC85ADA3-2032-FB03-C057-0B2020A17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0000">
            <a:off x="774934" y="-48206309"/>
            <a:ext cx="2744539" cy="41148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8C063710-9249-B2C2-452E-2B2609E24511}"/>
              </a:ext>
            </a:extLst>
          </p:cNvPr>
          <p:cNvCxnSpPr>
            <a:cxnSpLocks/>
          </p:cNvCxnSpPr>
          <p:nvPr/>
        </p:nvCxnSpPr>
        <p:spPr>
          <a:xfrm>
            <a:off x="-2272965" y="-43899746"/>
            <a:ext cx="10335708" cy="59899843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 descr="Afbeelding met Menselijk gezicht, tekst, jurk, kleding&#10;&#10;Automatisch gegenereerde beschrijving">
            <a:extLst>
              <a:ext uri="{FF2B5EF4-FFF2-40B4-BE49-F238E27FC236}">
                <a16:creationId xmlns:a16="http://schemas.microsoft.com/office/drawing/2014/main" id="{136F1220-913E-8531-A436-132369FEFD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3432361" y="-27464564"/>
            <a:ext cx="2442059" cy="3801613"/>
          </a:xfrm>
          <a:prstGeom prst="rect">
            <a:avLst/>
          </a:prstGeom>
        </p:spPr>
      </p:pic>
      <p:pic>
        <p:nvPicPr>
          <p:cNvPr id="24" name="Afbeelding 23" descr="Afbeelding met kleding, mode, Modeaccessoire, persoon&#10;&#10;Automatisch gegenereerde beschrijving">
            <a:extLst>
              <a:ext uri="{FF2B5EF4-FFF2-40B4-BE49-F238E27FC236}">
                <a16:creationId xmlns:a16="http://schemas.microsoft.com/office/drawing/2014/main" id="{488660E4-93E8-4166-55C4-FC3DCA4DD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00000">
            <a:off x="4131638" y="-23747011"/>
            <a:ext cx="2451964" cy="4322618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4AD50FF8-A04F-B45E-2A52-5E45C675EDD1}"/>
              </a:ext>
            </a:extLst>
          </p:cNvPr>
          <p:cNvGrpSpPr/>
          <p:nvPr/>
        </p:nvGrpSpPr>
        <p:grpSpPr>
          <a:xfrm>
            <a:off x="2376455" y="-14577124"/>
            <a:ext cx="9939073" cy="7130858"/>
            <a:chOff x="2575051" y="-274451"/>
            <a:chExt cx="9939073" cy="7130858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55A0B52A-C301-8345-BB9B-ADD2E40A50C6}"/>
                </a:ext>
              </a:extLst>
            </p:cNvPr>
            <p:cNvSpPr/>
            <p:nvPr/>
          </p:nvSpPr>
          <p:spPr>
            <a:xfrm>
              <a:off x="3211213" y="-274451"/>
              <a:ext cx="9302911" cy="972059"/>
            </a:xfrm>
            <a:prstGeom prst="rect">
              <a:avLst/>
            </a:prstGeom>
            <a:solidFill>
              <a:srgbClr val="101116"/>
            </a:solidFill>
            <a:ln>
              <a:solidFill>
                <a:srgbClr val="10111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ige driehoek 26">
              <a:extLst>
                <a:ext uri="{FF2B5EF4-FFF2-40B4-BE49-F238E27FC236}">
                  <a16:creationId xmlns:a16="http://schemas.microsoft.com/office/drawing/2014/main" id="{4D215B06-1FD2-B025-57AC-23EF57CE16FD}"/>
                </a:ext>
              </a:extLst>
            </p:cNvPr>
            <p:cNvSpPr/>
            <p:nvPr/>
          </p:nvSpPr>
          <p:spPr>
            <a:xfrm rot="11220000">
              <a:off x="2575051" y="-94714"/>
              <a:ext cx="2061880" cy="6858000"/>
            </a:xfrm>
            <a:prstGeom prst="rtTriangle">
              <a:avLst/>
            </a:prstGeom>
            <a:solidFill>
              <a:srgbClr val="101116"/>
            </a:solidFill>
            <a:ln>
              <a:solidFill>
                <a:srgbClr val="10111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 descr="Afbeelding met kleding, persoon, viool, Dans&#10;&#10;Automatisch gegenereerde beschrijving">
              <a:extLst>
                <a:ext uri="{FF2B5EF4-FFF2-40B4-BE49-F238E27FC236}">
                  <a16:creationId xmlns:a16="http://schemas.microsoft.com/office/drawing/2014/main" id="{0CD7D755-70CC-113C-C922-8AC0573A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6856" y="681884"/>
              <a:ext cx="4088478" cy="6174523"/>
            </a:xfrm>
            <a:prstGeom prst="rect">
              <a:avLst/>
            </a:prstGeom>
          </p:spPr>
        </p:pic>
        <p:pic>
          <p:nvPicPr>
            <p:cNvPr id="8" name="Afbeelding 7" descr="Afbeelding met kleding, persoon, Dans, viool&#10;&#10;Automatisch gegenereerde beschrijving">
              <a:extLst>
                <a:ext uri="{FF2B5EF4-FFF2-40B4-BE49-F238E27FC236}">
                  <a16:creationId xmlns:a16="http://schemas.microsoft.com/office/drawing/2014/main" id="{43A04664-F039-0C92-A505-B6715D3B9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14960" y="681883"/>
              <a:ext cx="4088478" cy="6174523"/>
            </a:xfrm>
            <a:prstGeom prst="rect">
              <a:avLst/>
            </a:prstGeom>
          </p:spPr>
        </p:pic>
      </p:grpSp>
      <p:sp>
        <p:nvSpPr>
          <p:cNvPr id="2" name="Circle">
            <a:extLst>
              <a:ext uri="{FF2B5EF4-FFF2-40B4-BE49-F238E27FC236}">
                <a16:creationId xmlns:a16="http://schemas.microsoft.com/office/drawing/2014/main" id="{ABA8F17B-F785-9FE2-ADB2-4191167D39E9}"/>
              </a:ext>
            </a:extLst>
          </p:cNvPr>
          <p:cNvSpPr/>
          <p:nvPr/>
        </p:nvSpPr>
        <p:spPr>
          <a:xfrm>
            <a:off x="5372204" y="3593741"/>
            <a:ext cx="1339170" cy="1357429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EFF54FF-E850-C53C-9742-50E4BF5DB064}"/>
              </a:ext>
            </a:extLst>
          </p:cNvPr>
          <p:cNvSpPr txBox="1"/>
          <p:nvPr/>
        </p:nvSpPr>
        <p:spPr>
          <a:xfrm rot="21020628">
            <a:off x="5857458" y="1932458"/>
            <a:ext cx="49671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Modellen</a:t>
            </a:r>
            <a:r>
              <a:rPr lang="en-GB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voor</a:t>
            </a:r>
            <a:r>
              <a:rPr lang="en-GB" dirty="0">
                <a:solidFill>
                  <a:srgbClr val="AE7662"/>
                </a:solidFill>
                <a:latin typeface="Century Gothic" panose="020B0502020202020204" pitchFamily="34" charset="0"/>
              </a:rPr>
              <a:t> make up artist </a:t>
            </a:r>
            <a:r>
              <a:rPr lang="en-GB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opleiding</a:t>
            </a:r>
            <a:r>
              <a:rPr lang="en-GB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voor</a:t>
            </a:r>
            <a:r>
              <a:rPr lang="en-GB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Marbella beauty Academy</a:t>
            </a:r>
            <a:endParaRPr lang="en-ES" sz="2400" b="1" dirty="0">
              <a:solidFill>
                <a:srgbClr val="AE766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76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Rechte verbindingslijn met pijl 3">
            <a:extLst>
              <a:ext uri="{FF2B5EF4-FFF2-40B4-BE49-F238E27FC236}">
                <a16:creationId xmlns:a16="http://schemas.microsoft.com/office/drawing/2014/main" id="{DB0E64F4-0F2F-00B2-03C4-066520456C45}"/>
              </a:ext>
            </a:extLst>
          </p:cNvPr>
          <p:cNvCxnSpPr>
            <a:cxnSpLocks/>
          </p:cNvCxnSpPr>
          <p:nvPr/>
        </p:nvCxnSpPr>
        <p:spPr>
          <a:xfrm>
            <a:off x="922684" y="-5557944"/>
            <a:ext cx="1539836" cy="8924008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cxnSp>
        <p:nvCxnSpPr>
          <p:cNvPr id="29" name="Rechte verbindingslijn met pijl 3">
            <a:extLst>
              <a:ext uri="{FF2B5EF4-FFF2-40B4-BE49-F238E27FC236}">
                <a16:creationId xmlns:a16="http://schemas.microsoft.com/office/drawing/2014/main" id="{5672B078-EA75-E5C4-72FC-6BF0AEC563BB}"/>
              </a:ext>
            </a:extLst>
          </p:cNvPr>
          <p:cNvCxnSpPr>
            <a:cxnSpLocks/>
          </p:cNvCxnSpPr>
          <p:nvPr/>
        </p:nvCxnSpPr>
        <p:spPr>
          <a:xfrm flipH="1">
            <a:off x="-24636799" y="2821785"/>
            <a:ext cx="39991445" cy="0"/>
          </a:xfrm>
          <a:prstGeom prst="straightConnector1">
            <a:avLst/>
          </a:prstGeom>
          <a:ln w="50800">
            <a:solidFill>
              <a:srgbClr val="AE76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in a person garment&#10;&#10;Description automatically generated">
            <a:extLst>
              <a:ext uri="{FF2B5EF4-FFF2-40B4-BE49-F238E27FC236}">
                <a16:creationId xmlns:a16="http://schemas.microsoft.com/office/drawing/2014/main" id="{89A83492-A0B8-DBB9-A131-92E8D3B39E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878" y="3820199"/>
            <a:ext cx="2936220" cy="2936220"/>
          </a:xfrm>
          <a:prstGeom prst="rect">
            <a:avLst/>
          </a:prstGeom>
        </p:spPr>
      </p:pic>
      <p:pic>
        <p:nvPicPr>
          <p:cNvPr id="13" name="Picture 12" descr="A person with a face paint on her face&#10;&#10;Description automatically generated">
            <a:extLst>
              <a:ext uri="{FF2B5EF4-FFF2-40B4-BE49-F238E27FC236}">
                <a16:creationId xmlns:a16="http://schemas.microsoft.com/office/drawing/2014/main" id="{9508FB2A-DB11-70B1-8922-3A8E7D8C1E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131950" y="3856263"/>
            <a:ext cx="2940243" cy="2847301"/>
          </a:xfrm>
          <a:prstGeom prst="rect">
            <a:avLst/>
          </a:prstGeom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ABA8F17B-F785-9FE2-ADB2-4191167D39E9}"/>
              </a:ext>
            </a:extLst>
          </p:cNvPr>
          <p:cNvSpPr/>
          <p:nvPr/>
        </p:nvSpPr>
        <p:spPr>
          <a:xfrm>
            <a:off x="2076730" y="2483791"/>
            <a:ext cx="618444" cy="626876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059E0A-3D75-1347-E5EB-8E6C754B043A}"/>
              </a:ext>
            </a:extLst>
          </p:cNvPr>
          <p:cNvSpPr txBox="1"/>
          <p:nvPr/>
        </p:nvSpPr>
        <p:spPr>
          <a:xfrm>
            <a:off x="2817646" y="1995214"/>
            <a:ext cx="54119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MIJN CREATIES</a:t>
            </a:r>
            <a:endParaRPr lang="en-ES" sz="4800" b="1" dirty="0">
              <a:solidFill>
                <a:srgbClr val="AE76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A mermaid lying on the beach&#10;&#10;Description automatically generated">
            <a:extLst>
              <a:ext uri="{FF2B5EF4-FFF2-40B4-BE49-F238E27FC236}">
                <a16:creationId xmlns:a16="http://schemas.microsoft.com/office/drawing/2014/main" id="{DA5F0256-8DD6-7DA4-0E0D-61C604B85D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67" y="3820199"/>
            <a:ext cx="2936220" cy="2936220"/>
          </a:xfrm>
          <a:prstGeom prst="rect">
            <a:avLst/>
          </a:prstGeom>
        </p:spPr>
      </p:pic>
      <p:pic>
        <p:nvPicPr>
          <p:cNvPr id="17" name="Picture 16" descr="A person in a garment&#10;&#10;Description automatically generated">
            <a:extLst>
              <a:ext uri="{FF2B5EF4-FFF2-40B4-BE49-F238E27FC236}">
                <a16:creationId xmlns:a16="http://schemas.microsoft.com/office/drawing/2014/main" id="{FFB67C00-6242-ECF1-C86B-6656815675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310" y="3809792"/>
            <a:ext cx="2877980" cy="29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2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A72CF9F-7C64-8F0A-CC33-AA0BFB659457}"/>
              </a:ext>
            </a:extLst>
          </p:cNvPr>
          <p:cNvGrpSpPr/>
          <p:nvPr/>
        </p:nvGrpSpPr>
        <p:grpSpPr>
          <a:xfrm>
            <a:off x="-1838181" y="-91372"/>
            <a:ext cx="15813816" cy="6314710"/>
            <a:chOff x="-2471884" y="-2"/>
            <a:chExt cx="17174377" cy="6858004"/>
          </a:xfrm>
        </p:grpSpPr>
        <p:pic>
          <p:nvPicPr>
            <p:cNvPr id="8" name="Picture 7" descr="A person in a garment&#10;&#10;Description automatically generated">
              <a:extLst>
                <a:ext uri="{FF2B5EF4-FFF2-40B4-BE49-F238E27FC236}">
                  <a16:creationId xmlns:a16="http://schemas.microsoft.com/office/drawing/2014/main" id="{490E72A8-CE1C-DC8D-2C3D-DA6DFAD4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53989" y="1277378"/>
              <a:ext cx="6858000" cy="4303247"/>
            </a:xfrm>
            <a:prstGeom prst="rect">
              <a:avLst/>
            </a:prstGeom>
          </p:spPr>
        </p:pic>
        <p:pic>
          <p:nvPicPr>
            <p:cNvPr id="16" name="Picture 15" descr="A person in a garment&#10;&#10;Description automatically generated">
              <a:extLst>
                <a:ext uri="{FF2B5EF4-FFF2-40B4-BE49-F238E27FC236}">
                  <a16:creationId xmlns:a16="http://schemas.microsoft.com/office/drawing/2014/main" id="{AD538F29-991D-574A-7EB5-7A90139136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-3749260" y="1277376"/>
              <a:ext cx="6858000" cy="4303247"/>
            </a:xfrm>
            <a:prstGeom prst="rect">
              <a:avLst/>
            </a:prstGeom>
          </p:spPr>
        </p:pic>
        <p:pic>
          <p:nvPicPr>
            <p:cNvPr id="19" name="Picture 18" descr="A person in a garment&#10;&#10;Description automatically generated">
              <a:extLst>
                <a:ext uri="{FF2B5EF4-FFF2-40B4-BE49-F238E27FC236}">
                  <a16:creationId xmlns:a16="http://schemas.microsoft.com/office/drawing/2014/main" id="{98BA4A30-A626-3184-AE85-93F76AD70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818623" y="1277376"/>
              <a:ext cx="6858000" cy="4303247"/>
            </a:xfrm>
            <a:prstGeom prst="rect">
              <a:avLst/>
            </a:prstGeom>
          </p:spPr>
        </p:pic>
        <p:pic>
          <p:nvPicPr>
            <p:cNvPr id="21" name="Picture 20" descr="A person in a garment&#10;&#10;Description automatically generated">
              <a:extLst>
                <a:ext uri="{FF2B5EF4-FFF2-40B4-BE49-F238E27FC236}">
                  <a16:creationId xmlns:a16="http://schemas.microsoft.com/office/drawing/2014/main" id="{9120CF84-A99B-A215-36FA-117959695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121870" y="1277374"/>
              <a:ext cx="6858000" cy="4303247"/>
            </a:xfrm>
            <a:prstGeom prst="rect">
              <a:avLst/>
            </a:prstGeom>
          </p:spPr>
        </p:pic>
      </p:grpSp>
      <p:cxnSp>
        <p:nvCxnSpPr>
          <p:cNvPr id="26" name="Rechte verbindingslijn met pijl 3">
            <a:extLst>
              <a:ext uri="{FF2B5EF4-FFF2-40B4-BE49-F238E27FC236}">
                <a16:creationId xmlns:a16="http://schemas.microsoft.com/office/drawing/2014/main" id="{D6DF657C-E059-E75C-C0FF-11230054CB29}"/>
              </a:ext>
            </a:extLst>
          </p:cNvPr>
          <p:cNvCxnSpPr>
            <a:cxnSpLocks/>
          </p:cNvCxnSpPr>
          <p:nvPr/>
        </p:nvCxnSpPr>
        <p:spPr>
          <a:xfrm flipH="1">
            <a:off x="-47191965" y="6225346"/>
            <a:ext cx="62480733" cy="0"/>
          </a:xfrm>
          <a:prstGeom prst="straightConnector1">
            <a:avLst/>
          </a:prstGeom>
          <a:ln w="50800">
            <a:solidFill>
              <a:srgbClr val="AE76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3">
            <a:extLst>
              <a:ext uri="{FF2B5EF4-FFF2-40B4-BE49-F238E27FC236}">
                <a16:creationId xmlns:a16="http://schemas.microsoft.com/office/drawing/2014/main" id="{7BB614CD-56EA-FB2C-E73B-93BA8DD2F4D5}"/>
              </a:ext>
            </a:extLst>
          </p:cNvPr>
          <p:cNvCxnSpPr>
            <a:cxnSpLocks/>
          </p:cNvCxnSpPr>
          <p:nvPr/>
        </p:nvCxnSpPr>
        <p:spPr>
          <a:xfrm flipH="1" flipV="1">
            <a:off x="6035399" y="-21906427"/>
            <a:ext cx="66657" cy="28638491"/>
          </a:xfrm>
          <a:prstGeom prst="straightConnector1">
            <a:avLst/>
          </a:prstGeom>
          <a:ln w="38100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sp>
        <p:nvSpPr>
          <p:cNvPr id="4" name="Circle">
            <a:extLst>
              <a:ext uri="{FF2B5EF4-FFF2-40B4-BE49-F238E27FC236}">
                <a16:creationId xmlns:a16="http://schemas.microsoft.com/office/drawing/2014/main" id="{57FD2972-4424-D9D3-10B7-7D4F4B679DB2}"/>
              </a:ext>
            </a:extLst>
          </p:cNvPr>
          <p:cNvSpPr/>
          <p:nvPr/>
        </p:nvSpPr>
        <p:spPr>
          <a:xfrm>
            <a:off x="5824875" y="5899929"/>
            <a:ext cx="580868" cy="588788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cxnSp>
        <p:nvCxnSpPr>
          <p:cNvPr id="25" name="Rechte verbindingslijn met pijl 3">
            <a:extLst>
              <a:ext uri="{FF2B5EF4-FFF2-40B4-BE49-F238E27FC236}">
                <a16:creationId xmlns:a16="http://schemas.microsoft.com/office/drawing/2014/main" id="{80DBDFCE-74BC-ED78-E0C6-27DED16BB60C}"/>
              </a:ext>
            </a:extLst>
          </p:cNvPr>
          <p:cNvCxnSpPr>
            <a:cxnSpLocks/>
          </p:cNvCxnSpPr>
          <p:nvPr/>
        </p:nvCxnSpPr>
        <p:spPr>
          <a:xfrm>
            <a:off x="-21632482" y="-2154383"/>
            <a:ext cx="1539836" cy="8924008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erson in a person garment&#10;&#10;Description automatically generated">
            <a:extLst>
              <a:ext uri="{FF2B5EF4-FFF2-40B4-BE49-F238E27FC236}">
                <a16:creationId xmlns:a16="http://schemas.microsoft.com/office/drawing/2014/main" id="{A831B4FA-86E8-72D9-863F-142A1A1FB5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96288" y="7223760"/>
            <a:ext cx="2936220" cy="2936220"/>
          </a:xfrm>
          <a:prstGeom prst="rect">
            <a:avLst/>
          </a:prstGeom>
        </p:spPr>
      </p:pic>
      <p:pic>
        <p:nvPicPr>
          <p:cNvPr id="31" name="Picture 30" descr="A person with a face paint on her face&#10;&#10;Description automatically generated">
            <a:extLst>
              <a:ext uri="{FF2B5EF4-FFF2-40B4-BE49-F238E27FC236}">
                <a16:creationId xmlns:a16="http://schemas.microsoft.com/office/drawing/2014/main" id="{DCE7E6FE-9ABF-D21B-3674-384622ABF1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9423216" y="7259824"/>
            <a:ext cx="2940243" cy="2847301"/>
          </a:xfrm>
          <a:prstGeom prst="rect">
            <a:avLst/>
          </a:prstGeom>
        </p:spPr>
      </p:pic>
      <p:sp>
        <p:nvSpPr>
          <p:cNvPr id="32" name="Circle">
            <a:extLst>
              <a:ext uri="{FF2B5EF4-FFF2-40B4-BE49-F238E27FC236}">
                <a16:creationId xmlns:a16="http://schemas.microsoft.com/office/drawing/2014/main" id="{5A22C283-DB95-2511-1993-0F53F01D3C12}"/>
              </a:ext>
            </a:extLst>
          </p:cNvPr>
          <p:cNvSpPr/>
          <p:nvPr/>
        </p:nvSpPr>
        <p:spPr>
          <a:xfrm>
            <a:off x="-20478436" y="5887352"/>
            <a:ext cx="618444" cy="626876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A79D51-70F6-43D4-AF5A-EA511BC6F890}"/>
              </a:ext>
            </a:extLst>
          </p:cNvPr>
          <p:cNvSpPr txBox="1"/>
          <p:nvPr/>
        </p:nvSpPr>
        <p:spPr>
          <a:xfrm>
            <a:off x="-19737520" y="5492904"/>
            <a:ext cx="4167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BDC9B7"/>
                </a:solidFill>
                <a:latin typeface="Canela" pitchFamily="2" charset="77"/>
              </a:rPr>
              <a:t>MIJN CREATIES</a:t>
            </a:r>
            <a:endParaRPr lang="en-ES" sz="4000" dirty="0">
              <a:solidFill>
                <a:srgbClr val="BDC9B7"/>
              </a:solidFill>
              <a:latin typeface="Canela" pitchFamily="2" charset="77"/>
            </a:endParaRPr>
          </a:p>
        </p:txBody>
      </p:sp>
      <p:pic>
        <p:nvPicPr>
          <p:cNvPr id="34" name="Picture 33" descr="A mermaid lying on the beach&#10;&#10;Description automatically generated">
            <a:extLst>
              <a:ext uri="{FF2B5EF4-FFF2-40B4-BE49-F238E27FC236}">
                <a16:creationId xmlns:a16="http://schemas.microsoft.com/office/drawing/2014/main" id="{E26AD90C-9961-CF60-E7DD-F9EDC4C3B2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36999" y="7223760"/>
            <a:ext cx="2936220" cy="2936220"/>
          </a:xfrm>
          <a:prstGeom prst="rect">
            <a:avLst/>
          </a:prstGeom>
        </p:spPr>
      </p:pic>
      <p:pic>
        <p:nvPicPr>
          <p:cNvPr id="35" name="Picture 34" descr="A person in a garment&#10;&#10;Description automatically generated">
            <a:extLst>
              <a:ext uri="{FF2B5EF4-FFF2-40B4-BE49-F238E27FC236}">
                <a16:creationId xmlns:a16="http://schemas.microsoft.com/office/drawing/2014/main" id="{AA2DAE81-2E34-CBC9-33B4-EC434FD309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401856" y="7213353"/>
            <a:ext cx="2877980" cy="294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77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Rechte verbindingslijn met pijl 3">
            <a:extLst>
              <a:ext uri="{FF2B5EF4-FFF2-40B4-BE49-F238E27FC236}">
                <a16:creationId xmlns:a16="http://schemas.microsoft.com/office/drawing/2014/main" id="{B90AB482-B201-9A68-370D-5F2CE8B96326}"/>
              </a:ext>
            </a:extLst>
          </p:cNvPr>
          <p:cNvCxnSpPr>
            <a:cxnSpLocks/>
          </p:cNvCxnSpPr>
          <p:nvPr/>
        </p:nvCxnSpPr>
        <p:spPr>
          <a:xfrm flipH="1" flipV="1">
            <a:off x="1181942" y="-265268"/>
            <a:ext cx="66657" cy="28638491"/>
          </a:xfrm>
          <a:prstGeom prst="straightConnector1">
            <a:avLst/>
          </a:prstGeom>
          <a:ln w="38100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person holding a microphone and smiling&#10;&#10;Description automatically generated">
            <a:extLst>
              <a:ext uri="{FF2B5EF4-FFF2-40B4-BE49-F238E27FC236}">
                <a16:creationId xmlns:a16="http://schemas.microsoft.com/office/drawing/2014/main" id="{E9E17ABF-9C53-E628-2F6D-63727CF8E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245" y="885819"/>
            <a:ext cx="4425900" cy="2947718"/>
          </a:xfrm>
          <a:prstGeom prst="rect">
            <a:avLst/>
          </a:prstGeom>
        </p:spPr>
      </p:pic>
      <p:cxnSp>
        <p:nvCxnSpPr>
          <p:cNvPr id="6" name="Rechte verbindingslijn met pijl 3">
            <a:extLst>
              <a:ext uri="{FF2B5EF4-FFF2-40B4-BE49-F238E27FC236}">
                <a16:creationId xmlns:a16="http://schemas.microsoft.com/office/drawing/2014/main" id="{C073A78E-DBF9-D03F-A3F8-CB3421D38BAF}"/>
              </a:ext>
            </a:extLst>
          </p:cNvPr>
          <p:cNvCxnSpPr>
            <a:cxnSpLocks/>
          </p:cNvCxnSpPr>
          <p:nvPr/>
        </p:nvCxnSpPr>
        <p:spPr>
          <a:xfrm flipH="1">
            <a:off x="0" y="749925"/>
            <a:ext cx="26370613" cy="13137"/>
          </a:xfrm>
          <a:prstGeom prst="straightConnector1">
            <a:avLst/>
          </a:prstGeom>
          <a:ln w="28575">
            <a:solidFill>
              <a:srgbClr val="CDD9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ABA8F17B-F785-9FE2-ADB2-4191167D39E9}"/>
              </a:ext>
            </a:extLst>
          </p:cNvPr>
          <p:cNvSpPr/>
          <p:nvPr/>
        </p:nvSpPr>
        <p:spPr>
          <a:xfrm>
            <a:off x="721864" y="303820"/>
            <a:ext cx="906129" cy="918484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10" name="Picture 9" descr="A group of women in a salon&#10;&#10;Description automatically generated">
            <a:extLst>
              <a:ext uri="{FF2B5EF4-FFF2-40B4-BE49-F238E27FC236}">
                <a16:creationId xmlns:a16="http://schemas.microsoft.com/office/drawing/2014/main" id="{00490685-B422-389A-AA21-A43B5057DBD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8257" y="910509"/>
            <a:ext cx="2899552" cy="2899552"/>
          </a:xfrm>
          <a:prstGeom prst="rect">
            <a:avLst/>
          </a:prstGeom>
        </p:spPr>
      </p:pic>
      <p:pic>
        <p:nvPicPr>
          <p:cNvPr id="15" name="Picture 14" descr="A person applying makeup in front of a mirror&#10;&#10;Description automatically generated">
            <a:extLst>
              <a:ext uri="{FF2B5EF4-FFF2-40B4-BE49-F238E27FC236}">
                <a16:creationId xmlns:a16="http://schemas.microsoft.com/office/drawing/2014/main" id="{460E54E7-3315-6E61-4BCA-D51C393181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995" y="3940730"/>
            <a:ext cx="1868162" cy="2802244"/>
          </a:xfrm>
          <a:prstGeom prst="rect">
            <a:avLst/>
          </a:prstGeom>
        </p:spPr>
      </p:pic>
      <p:pic>
        <p:nvPicPr>
          <p:cNvPr id="25" name="Picture 24" descr="A person in a blue dress&#10;&#10;Description automatically generated">
            <a:extLst>
              <a:ext uri="{FF2B5EF4-FFF2-40B4-BE49-F238E27FC236}">
                <a16:creationId xmlns:a16="http://schemas.microsoft.com/office/drawing/2014/main" id="{3EF0E0C4-BC78-FDFA-9739-CF994DCC2E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87" y="3939506"/>
            <a:ext cx="1869332" cy="2802244"/>
          </a:xfrm>
          <a:prstGeom prst="rect">
            <a:avLst/>
          </a:prstGeom>
        </p:spPr>
      </p:pic>
      <p:pic>
        <p:nvPicPr>
          <p:cNvPr id="27" name="Picture 26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9B523F6B-86AD-CAFF-A60C-411CFE060F7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245" y="3937900"/>
            <a:ext cx="3360866" cy="2802244"/>
          </a:xfrm>
          <a:prstGeom prst="rect">
            <a:avLst/>
          </a:prstGeom>
        </p:spPr>
      </p:pic>
      <p:pic>
        <p:nvPicPr>
          <p:cNvPr id="34" name="Picture 33" descr="A group of women standing on stairs&#10;&#10;Description automatically generated">
            <a:extLst>
              <a:ext uri="{FF2B5EF4-FFF2-40B4-BE49-F238E27FC236}">
                <a16:creationId xmlns:a16="http://schemas.microsoft.com/office/drawing/2014/main" id="{327F0432-E73E-79B8-7FF4-5E51F3FD65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885" y="2002930"/>
            <a:ext cx="3138198" cy="4711898"/>
          </a:xfrm>
          <a:prstGeom prst="rect">
            <a:avLst/>
          </a:prstGeom>
        </p:spPr>
      </p:pic>
      <p:sp>
        <p:nvSpPr>
          <p:cNvPr id="11" name="TextBox 37">
            <a:extLst>
              <a:ext uri="{FF2B5EF4-FFF2-40B4-BE49-F238E27FC236}">
                <a16:creationId xmlns:a16="http://schemas.microsoft.com/office/drawing/2014/main" id="{B4F56AEF-7DBB-86FB-24AB-41129469E592}"/>
              </a:ext>
            </a:extLst>
          </p:cNvPr>
          <p:cNvSpPr txBox="1"/>
          <p:nvPr/>
        </p:nvSpPr>
        <p:spPr>
          <a:xfrm>
            <a:off x="1725277" y="92177"/>
            <a:ext cx="3522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666F6B"/>
                </a:solidFill>
                <a:latin typeface="Century Gothic" panose="020B0502020202020204" pitchFamily="34" charset="0"/>
              </a:rPr>
              <a:t>OPENING </a:t>
            </a:r>
          </a:p>
        </p:txBody>
      </p:sp>
      <p:pic>
        <p:nvPicPr>
          <p:cNvPr id="26" name="Picture 25" descr="A logo with a circle and text&#10;&#10;Description automatically generated">
            <a:extLst>
              <a:ext uri="{FF2B5EF4-FFF2-40B4-BE49-F238E27FC236}">
                <a16:creationId xmlns:a16="http://schemas.microsoft.com/office/drawing/2014/main" id="{E4100298-72A8-83DB-AF9D-4C3C8648B2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1784" y="892177"/>
            <a:ext cx="2946400" cy="10247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D353897-144A-F956-0E88-9E23B72BB147}"/>
              </a:ext>
            </a:extLst>
          </p:cNvPr>
          <p:cNvGrpSpPr/>
          <p:nvPr/>
        </p:nvGrpSpPr>
        <p:grpSpPr>
          <a:xfrm>
            <a:off x="-6691638" y="21549787"/>
            <a:ext cx="15813816" cy="6314710"/>
            <a:chOff x="-2471884" y="-2"/>
            <a:chExt cx="17174377" cy="6858004"/>
          </a:xfrm>
        </p:grpSpPr>
        <p:pic>
          <p:nvPicPr>
            <p:cNvPr id="4" name="Picture 3" descr="A person in a garment&#10;&#10;Description automatically generated">
              <a:extLst>
                <a:ext uri="{FF2B5EF4-FFF2-40B4-BE49-F238E27FC236}">
                  <a16:creationId xmlns:a16="http://schemas.microsoft.com/office/drawing/2014/main" id="{B7BC7657-26E5-3865-DADD-ED755240B0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53989" y="1277378"/>
              <a:ext cx="6858000" cy="4303247"/>
            </a:xfrm>
            <a:prstGeom prst="rect">
              <a:avLst/>
            </a:prstGeom>
          </p:spPr>
        </p:pic>
        <p:pic>
          <p:nvPicPr>
            <p:cNvPr id="9" name="Picture 8" descr="A person in a garment&#10;&#10;Description automatically generated">
              <a:extLst>
                <a:ext uri="{FF2B5EF4-FFF2-40B4-BE49-F238E27FC236}">
                  <a16:creationId xmlns:a16="http://schemas.microsoft.com/office/drawing/2014/main" id="{43A5ACF3-665F-C098-7E64-55BE9664C8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-3749260" y="1277376"/>
              <a:ext cx="6858000" cy="4303247"/>
            </a:xfrm>
            <a:prstGeom prst="rect">
              <a:avLst/>
            </a:prstGeom>
          </p:spPr>
        </p:pic>
        <p:pic>
          <p:nvPicPr>
            <p:cNvPr id="24" name="Picture 23" descr="A person in a garment&#10;&#10;Description automatically generated">
              <a:extLst>
                <a:ext uri="{FF2B5EF4-FFF2-40B4-BE49-F238E27FC236}">
                  <a16:creationId xmlns:a16="http://schemas.microsoft.com/office/drawing/2014/main" id="{CE72E981-8C5B-4C9F-06E5-69BE19EDB2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818623" y="1277376"/>
              <a:ext cx="6858000" cy="4303247"/>
            </a:xfrm>
            <a:prstGeom prst="rect">
              <a:avLst/>
            </a:prstGeom>
          </p:spPr>
        </p:pic>
        <p:pic>
          <p:nvPicPr>
            <p:cNvPr id="28" name="Picture 27" descr="A person in a garment&#10;&#10;Description automatically generated">
              <a:extLst>
                <a:ext uri="{FF2B5EF4-FFF2-40B4-BE49-F238E27FC236}">
                  <a16:creationId xmlns:a16="http://schemas.microsoft.com/office/drawing/2014/main" id="{9A5A080B-7B73-C5EE-A202-B783B21AE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121870" y="1277374"/>
              <a:ext cx="6858000" cy="4303247"/>
            </a:xfrm>
            <a:prstGeom prst="rect">
              <a:avLst/>
            </a:prstGeom>
          </p:spPr>
        </p:pic>
      </p:grpSp>
      <p:sp>
        <p:nvSpPr>
          <p:cNvPr id="31" name="Circle">
            <a:extLst>
              <a:ext uri="{FF2B5EF4-FFF2-40B4-BE49-F238E27FC236}">
                <a16:creationId xmlns:a16="http://schemas.microsoft.com/office/drawing/2014/main" id="{A874A2C1-D2F8-B65E-1C6C-2EC7C0B892EE}"/>
              </a:ext>
            </a:extLst>
          </p:cNvPr>
          <p:cNvSpPr/>
          <p:nvPr/>
        </p:nvSpPr>
        <p:spPr>
          <a:xfrm>
            <a:off x="971418" y="27541088"/>
            <a:ext cx="580868" cy="588788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47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painting a belly&#10;&#10;Description automatically generated">
            <a:extLst>
              <a:ext uri="{FF2B5EF4-FFF2-40B4-BE49-F238E27FC236}">
                <a16:creationId xmlns:a16="http://schemas.microsoft.com/office/drawing/2014/main" id="{58016216-2830-91E7-8C9D-CEE441754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39" y="-5206"/>
            <a:ext cx="6375761" cy="3542089"/>
          </a:xfrm>
          <a:prstGeom prst="rect">
            <a:avLst/>
          </a:prstGeom>
        </p:spPr>
      </p:pic>
      <p:pic>
        <p:nvPicPr>
          <p:cNvPr id="43" name="Picture 42" descr="A person drawing on a pregnant person's belly&#10;&#10;Description automatically generated">
            <a:extLst>
              <a:ext uri="{FF2B5EF4-FFF2-40B4-BE49-F238E27FC236}">
                <a16:creationId xmlns:a16="http://schemas.microsoft.com/office/drawing/2014/main" id="{4CE8C176-C6F0-3457-D597-854C7AA39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975" y="3769657"/>
            <a:ext cx="4394544" cy="2926249"/>
          </a:xfrm>
          <a:prstGeom prst="rect">
            <a:avLst/>
          </a:prstGeom>
        </p:spPr>
      </p:pic>
      <p:cxnSp>
        <p:nvCxnSpPr>
          <p:cNvPr id="14" name="Rechte verbindingslijn met pijl 3">
            <a:extLst>
              <a:ext uri="{FF2B5EF4-FFF2-40B4-BE49-F238E27FC236}">
                <a16:creationId xmlns:a16="http://schemas.microsoft.com/office/drawing/2014/main" id="{7789FA28-4F15-0A71-4B9B-E2885822A1E4}"/>
              </a:ext>
            </a:extLst>
          </p:cNvPr>
          <p:cNvCxnSpPr>
            <a:cxnSpLocks/>
          </p:cNvCxnSpPr>
          <p:nvPr/>
        </p:nvCxnSpPr>
        <p:spPr>
          <a:xfrm flipH="1">
            <a:off x="-38796686" y="5493575"/>
            <a:ext cx="45365262" cy="22600"/>
          </a:xfrm>
          <a:prstGeom prst="straightConnector1">
            <a:avLst/>
          </a:prstGeom>
          <a:ln w="28575">
            <a:solidFill>
              <a:srgbClr val="CDD9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person drawing on a pregnant person's belly&#10;&#10;Description automatically generated">
            <a:extLst>
              <a:ext uri="{FF2B5EF4-FFF2-40B4-BE49-F238E27FC236}">
                <a16:creationId xmlns:a16="http://schemas.microsoft.com/office/drawing/2014/main" id="{A3A7844D-CB76-23CB-E152-89E3691DDC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36" y="1015333"/>
            <a:ext cx="5532503" cy="3684789"/>
          </a:xfrm>
          <a:prstGeom prst="rect">
            <a:avLst/>
          </a:prstGeom>
        </p:spPr>
      </p:pic>
      <p:cxnSp>
        <p:nvCxnSpPr>
          <p:cNvPr id="3" name="Rechte verbindingslijn met pijl 3">
            <a:extLst>
              <a:ext uri="{FF2B5EF4-FFF2-40B4-BE49-F238E27FC236}">
                <a16:creationId xmlns:a16="http://schemas.microsoft.com/office/drawing/2014/main" id="{9382F8EA-7701-553D-E681-2C580B66E366}"/>
              </a:ext>
            </a:extLst>
          </p:cNvPr>
          <p:cNvCxnSpPr>
            <a:cxnSpLocks/>
          </p:cNvCxnSpPr>
          <p:nvPr/>
        </p:nvCxnSpPr>
        <p:spPr>
          <a:xfrm flipH="1" flipV="1">
            <a:off x="5682973" y="-20847213"/>
            <a:ext cx="212754" cy="38466571"/>
          </a:xfrm>
          <a:prstGeom prst="straightConnector1">
            <a:avLst/>
          </a:prstGeom>
          <a:ln w="28575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ABA8F17B-F785-9FE2-ADB2-4191167D39E9}"/>
              </a:ext>
            </a:extLst>
          </p:cNvPr>
          <p:cNvSpPr/>
          <p:nvPr/>
        </p:nvSpPr>
        <p:spPr>
          <a:xfrm>
            <a:off x="5373438" y="5053456"/>
            <a:ext cx="885603" cy="897678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59CDACD0-10A4-EB08-69B4-8A0C9A298396}"/>
              </a:ext>
            </a:extLst>
          </p:cNvPr>
          <p:cNvSpPr txBox="1"/>
          <p:nvPr/>
        </p:nvSpPr>
        <p:spPr>
          <a:xfrm>
            <a:off x="462839" y="5540229"/>
            <a:ext cx="5042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solidFill>
                  <a:srgbClr val="666F6B"/>
                </a:solidFill>
                <a:latin typeface="Century Gothic" panose="020B0502020202020204" pitchFamily="34" charset="0"/>
              </a:rPr>
              <a:t>BELLYPAINTING</a:t>
            </a:r>
            <a:r>
              <a:rPr lang="en-GB" sz="4000" b="1" dirty="0">
                <a:solidFill>
                  <a:srgbClr val="666F6B"/>
                </a:solidFill>
                <a:latin typeface="Century Gothic" panose="020B0502020202020204" pitchFamily="34" charset="0"/>
              </a:rPr>
              <a:t> </a:t>
            </a:r>
          </a:p>
        </p:txBody>
      </p:sp>
      <p:cxnSp>
        <p:nvCxnSpPr>
          <p:cNvPr id="9" name="Rechte verbindingslijn met pijl 3">
            <a:extLst>
              <a:ext uri="{FF2B5EF4-FFF2-40B4-BE49-F238E27FC236}">
                <a16:creationId xmlns:a16="http://schemas.microsoft.com/office/drawing/2014/main" id="{47DEB18D-4E7C-D978-040C-EBB69C6DDE75}"/>
              </a:ext>
            </a:extLst>
          </p:cNvPr>
          <p:cNvCxnSpPr>
            <a:cxnSpLocks/>
          </p:cNvCxnSpPr>
          <p:nvPr/>
        </p:nvCxnSpPr>
        <p:spPr>
          <a:xfrm flipH="1" flipV="1">
            <a:off x="-37614744" y="4487845"/>
            <a:ext cx="66657" cy="28638491"/>
          </a:xfrm>
          <a:prstGeom prst="straightConnector1">
            <a:avLst/>
          </a:prstGeom>
          <a:ln w="38100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erson holding a microphone and smiling&#10;&#10;Description automatically generated">
            <a:extLst>
              <a:ext uri="{FF2B5EF4-FFF2-40B4-BE49-F238E27FC236}">
                <a16:creationId xmlns:a16="http://schemas.microsoft.com/office/drawing/2014/main" id="{BAB0B707-2A69-1959-479B-518A7A1E73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37441" y="5638932"/>
            <a:ext cx="4425900" cy="2947718"/>
          </a:xfrm>
          <a:prstGeom prst="rect">
            <a:avLst/>
          </a:prstGeom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901ADA3F-4E96-4AE0-2A9E-22C346D2F323}"/>
              </a:ext>
            </a:extLst>
          </p:cNvPr>
          <p:cNvSpPr/>
          <p:nvPr/>
        </p:nvSpPr>
        <p:spPr>
          <a:xfrm>
            <a:off x="-38074822" y="5056933"/>
            <a:ext cx="906129" cy="918484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18" name="Picture 17" descr="A group of women in a salon&#10;&#10;Description automatically generated">
            <a:extLst>
              <a:ext uri="{FF2B5EF4-FFF2-40B4-BE49-F238E27FC236}">
                <a16:creationId xmlns:a16="http://schemas.microsoft.com/office/drawing/2014/main" id="{269882E0-BD9A-AC2B-05A8-CD97C090E2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908429" y="5663622"/>
            <a:ext cx="2899552" cy="2899552"/>
          </a:xfrm>
          <a:prstGeom prst="rect">
            <a:avLst/>
          </a:prstGeom>
        </p:spPr>
      </p:pic>
      <p:pic>
        <p:nvPicPr>
          <p:cNvPr id="22" name="Picture 21" descr="A person applying makeup in front of a mirror&#10;&#10;Description automatically generated">
            <a:extLst>
              <a:ext uri="{FF2B5EF4-FFF2-40B4-BE49-F238E27FC236}">
                <a16:creationId xmlns:a16="http://schemas.microsoft.com/office/drawing/2014/main" id="{9942FEF9-BBD0-1646-FDE5-19284497D1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07691" y="8693843"/>
            <a:ext cx="1868162" cy="2802244"/>
          </a:xfrm>
          <a:prstGeom prst="rect">
            <a:avLst/>
          </a:prstGeom>
        </p:spPr>
      </p:pic>
      <p:pic>
        <p:nvPicPr>
          <p:cNvPr id="24" name="Picture 23" descr="A person in a blue dress&#10;&#10;Description automatically generated">
            <a:extLst>
              <a:ext uri="{FF2B5EF4-FFF2-40B4-BE49-F238E27FC236}">
                <a16:creationId xmlns:a16="http://schemas.microsoft.com/office/drawing/2014/main" id="{7E835348-AC48-A435-238E-250C6C56185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926799" y="8692619"/>
            <a:ext cx="1869332" cy="2802244"/>
          </a:xfrm>
          <a:prstGeom prst="rect">
            <a:avLst/>
          </a:prstGeom>
        </p:spPr>
      </p:pic>
      <p:pic>
        <p:nvPicPr>
          <p:cNvPr id="28" name="Picture 27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9054FDF7-BBD3-3C90-642B-7D2E10B9442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37441" y="8691013"/>
            <a:ext cx="3360866" cy="2802244"/>
          </a:xfrm>
          <a:prstGeom prst="rect">
            <a:avLst/>
          </a:prstGeom>
        </p:spPr>
      </p:pic>
      <p:pic>
        <p:nvPicPr>
          <p:cNvPr id="29" name="Picture 28" descr="A group of women standing on stairs&#10;&#10;Description automatically generated">
            <a:extLst>
              <a:ext uri="{FF2B5EF4-FFF2-40B4-BE49-F238E27FC236}">
                <a16:creationId xmlns:a16="http://schemas.microsoft.com/office/drawing/2014/main" id="{EB970848-713F-266F-A18F-E51E53A8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890801" y="6756043"/>
            <a:ext cx="3138198" cy="4711898"/>
          </a:xfrm>
          <a:prstGeom prst="rect">
            <a:avLst/>
          </a:prstGeom>
        </p:spPr>
      </p:pic>
      <p:sp>
        <p:nvSpPr>
          <p:cNvPr id="30" name="TextBox 37">
            <a:extLst>
              <a:ext uri="{FF2B5EF4-FFF2-40B4-BE49-F238E27FC236}">
                <a16:creationId xmlns:a16="http://schemas.microsoft.com/office/drawing/2014/main" id="{AD6110D6-75BD-D2AA-7446-F0BD5949FC62}"/>
              </a:ext>
            </a:extLst>
          </p:cNvPr>
          <p:cNvSpPr txBox="1"/>
          <p:nvPr/>
        </p:nvSpPr>
        <p:spPr>
          <a:xfrm>
            <a:off x="-37071409" y="4845290"/>
            <a:ext cx="35227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rgbClr val="666F6B"/>
                </a:solidFill>
                <a:latin typeface="Canela" pitchFamily="2" charset="77"/>
              </a:rPr>
              <a:t>OENING </a:t>
            </a:r>
          </a:p>
        </p:txBody>
      </p:sp>
      <p:pic>
        <p:nvPicPr>
          <p:cNvPr id="33" name="Picture 32" descr="A logo with a circle and text&#10;&#10;Description automatically generated">
            <a:extLst>
              <a:ext uri="{FF2B5EF4-FFF2-40B4-BE49-F238E27FC236}">
                <a16:creationId xmlns:a16="http://schemas.microsoft.com/office/drawing/2014/main" id="{FABB67AD-0F9A-9AD0-BA13-0BCD8A31A96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794902" y="5645290"/>
            <a:ext cx="2946400" cy="102476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6797A9-E9EE-B995-1952-92D2A943F153}"/>
              </a:ext>
            </a:extLst>
          </p:cNvPr>
          <p:cNvGrpSpPr/>
          <p:nvPr/>
        </p:nvGrpSpPr>
        <p:grpSpPr>
          <a:xfrm>
            <a:off x="-45488324" y="26302900"/>
            <a:ext cx="15813816" cy="6314710"/>
            <a:chOff x="-2471884" y="-2"/>
            <a:chExt cx="17174377" cy="6858004"/>
          </a:xfrm>
        </p:grpSpPr>
        <p:pic>
          <p:nvPicPr>
            <p:cNvPr id="36" name="Picture 35" descr="A person in a garment&#10;&#10;Description automatically generated">
              <a:extLst>
                <a:ext uri="{FF2B5EF4-FFF2-40B4-BE49-F238E27FC236}">
                  <a16:creationId xmlns:a16="http://schemas.microsoft.com/office/drawing/2014/main" id="{67EB1767-ED91-66B0-97DA-251FB1748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53989" y="1277378"/>
              <a:ext cx="6858000" cy="4303247"/>
            </a:xfrm>
            <a:prstGeom prst="rect">
              <a:avLst/>
            </a:prstGeom>
          </p:spPr>
        </p:pic>
        <p:pic>
          <p:nvPicPr>
            <p:cNvPr id="37" name="Picture 36" descr="A person in a garment&#10;&#10;Description automatically generated">
              <a:extLst>
                <a:ext uri="{FF2B5EF4-FFF2-40B4-BE49-F238E27FC236}">
                  <a16:creationId xmlns:a16="http://schemas.microsoft.com/office/drawing/2014/main" id="{D3D08269-1F16-30DB-1383-07CDAE9AC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-3749260" y="1277376"/>
              <a:ext cx="6858000" cy="4303247"/>
            </a:xfrm>
            <a:prstGeom prst="rect">
              <a:avLst/>
            </a:prstGeom>
          </p:spPr>
        </p:pic>
        <p:pic>
          <p:nvPicPr>
            <p:cNvPr id="38" name="Picture 37" descr="A person in a garment&#10;&#10;Description automatically generated">
              <a:extLst>
                <a:ext uri="{FF2B5EF4-FFF2-40B4-BE49-F238E27FC236}">
                  <a16:creationId xmlns:a16="http://schemas.microsoft.com/office/drawing/2014/main" id="{44946C5A-17C6-F21E-EBA9-29A1AA3E5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818623" y="1277376"/>
              <a:ext cx="6858000" cy="4303247"/>
            </a:xfrm>
            <a:prstGeom prst="rect">
              <a:avLst/>
            </a:prstGeom>
          </p:spPr>
        </p:pic>
        <p:pic>
          <p:nvPicPr>
            <p:cNvPr id="39" name="Picture 38" descr="A person in a garment&#10;&#10;Description automatically generated">
              <a:extLst>
                <a:ext uri="{FF2B5EF4-FFF2-40B4-BE49-F238E27FC236}">
                  <a16:creationId xmlns:a16="http://schemas.microsoft.com/office/drawing/2014/main" id="{329E83DE-0C48-2324-A9C9-6FC124242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9121870" y="1277374"/>
              <a:ext cx="6858000" cy="4303247"/>
            </a:xfrm>
            <a:prstGeom prst="rect">
              <a:avLst/>
            </a:prstGeom>
          </p:spPr>
        </p:pic>
      </p:grpSp>
      <p:sp>
        <p:nvSpPr>
          <p:cNvPr id="40" name="Circle">
            <a:extLst>
              <a:ext uri="{FF2B5EF4-FFF2-40B4-BE49-F238E27FC236}">
                <a16:creationId xmlns:a16="http://schemas.microsoft.com/office/drawing/2014/main" id="{D8D89C4A-66ED-284B-104F-8C8F144E1578}"/>
              </a:ext>
            </a:extLst>
          </p:cNvPr>
          <p:cNvSpPr/>
          <p:nvPr/>
        </p:nvSpPr>
        <p:spPr>
          <a:xfrm>
            <a:off x="-37825268" y="32294201"/>
            <a:ext cx="580868" cy="588788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528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DB85435B-2D2B-2D3E-4064-895E9C5C2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219" y="3488908"/>
            <a:ext cx="4617256" cy="3070475"/>
          </a:xfrm>
          <a:prstGeom prst="rect">
            <a:avLst/>
          </a:prstGeom>
        </p:spPr>
      </p:pic>
      <p:pic>
        <p:nvPicPr>
          <p:cNvPr id="28" name="Picture 27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6CCBA4F9-3619-81DF-3390-370623A7A3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386" y="210727"/>
            <a:ext cx="4938181" cy="3291317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ED9BD33-11D8-DB9B-CD7E-1C947887B8BF}"/>
              </a:ext>
            </a:extLst>
          </p:cNvPr>
          <p:cNvCxnSpPr>
            <a:cxnSpLocks/>
          </p:cNvCxnSpPr>
          <p:nvPr/>
        </p:nvCxnSpPr>
        <p:spPr>
          <a:xfrm flipH="1" flipV="1">
            <a:off x="1442211" y="-34209874"/>
            <a:ext cx="212754" cy="38466571"/>
          </a:xfrm>
          <a:prstGeom prst="straightConnector1">
            <a:avLst/>
          </a:prstGeom>
          <a:ln w="28575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erson getting her make up done&#10;&#10;Description automatically generated">
            <a:extLst>
              <a:ext uri="{FF2B5EF4-FFF2-40B4-BE49-F238E27FC236}">
                <a16:creationId xmlns:a16="http://schemas.microsoft.com/office/drawing/2014/main" id="{6DB40651-1F63-F9C9-8F5B-5FCED938844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3466" y="3515830"/>
            <a:ext cx="3835896" cy="2557263"/>
          </a:xfrm>
          <a:prstGeom prst="rect">
            <a:avLst/>
          </a:prstGeom>
        </p:spPr>
      </p:pic>
      <p:pic>
        <p:nvPicPr>
          <p:cNvPr id="33" name="Picture 32" descr="A person's hair with flowers in her hair&#10;&#10;Description automatically generated">
            <a:extLst>
              <a:ext uri="{FF2B5EF4-FFF2-40B4-BE49-F238E27FC236}">
                <a16:creationId xmlns:a16="http://schemas.microsoft.com/office/drawing/2014/main" id="{CFF88E81-EA17-4A6C-26A1-17230FDE8F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041" y="722021"/>
            <a:ext cx="2075165" cy="2766887"/>
          </a:xfrm>
          <a:prstGeom prst="rect">
            <a:avLst/>
          </a:prstGeom>
        </p:spPr>
      </p:pic>
      <p:pic>
        <p:nvPicPr>
          <p:cNvPr id="36" name="Picture 35" descr="A person putting on her eye&#10;&#10;Description automatically generated">
            <a:extLst>
              <a:ext uri="{FF2B5EF4-FFF2-40B4-BE49-F238E27FC236}">
                <a16:creationId xmlns:a16="http://schemas.microsoft.com/office/drawing/2014/main" id="{921D03BD-1905-DB2D-4746-2957CB3A54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"/>
          <a:stretch/>
        </p:blipFill>
        <p:spPr>
          <a:xfrm>
            <a:off x="9056962" y="1401663"/>
            <a:ext cx="3152360" cy="2087245"/>
          </a:xfrm>
          <a:prstGeom prst="rect">
            <a:avLst/>
          </a:prstGeom>
        </p:spPr>
      </p:pic>
      <p:cxnSp>
        <p:nvCxnSpPr>
          <p:cNvPr id="31" name="Rechte verbindingslijn met pijl 3">
            <a:extLst>
              <a:ext uri="{FF2B5EF4-FFF2-40B4-BE49-F238E27FC236}">
                <a16:creationId xmlns:a16="http://schemas.microsoft.com/office/drawing/2014/main" id="{AF52F025-CF9D-6995-81FB-41684F778926}"/>
              </a:ext>
            </a:extLst>
          </p:cNvPr>
          <p:cNvCxnSpPr>
            <a:cxnSpLocks/>
          </p:cNvCxnSpPr>
          <p:nvPr/>
        </p:nvCxnSpPr>
        <p:spPr>
          <a:xfrm flipH="1">
            <a:off x="992999" y="3488908"/>
            <a:ext cx="26370613" cy="13137"/>
          </a:xfrm>
          <a:prstGeom prst="straightConnector1">
            <a:avLst/>
          </a:prstGeom>
          <a:ln w="38100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ABA8F17B-F785-9FE2-ADB2-4191167D39E9}"/>
              </a:ext>
            </a:extLst>
          </p:cNvPr>
          <p:cNvSpPr/>
          <p:nvPr/>
        </p:nvSpPr>
        <p:spPr>
          <a:xfrm>
            <a:off x="1340929" y="3190665"/>
            <a:ext cx="614382" cy="622759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8" name="TextBox 37">
            <a:extLst>
              <a:ext uri="{FF2B5EF4-FFF2-40B4-BE49-F238E27FC236}">
                <a16:creationId xmlns:a16="http://schemas.microsoft.com/office/drawing/2014/main" id="{E45D5E5E-C5ED-481B-40B9-8A6D69202634}"/>
              </a:ext>
            </a:extLst>
          </p:cNvPr>
          <p:cNvSpPr txBox="1"/>
          <p:nvPr/>
        </p:nvSpPr>
        <p:spPr>
          <a:xfrm rot="16200000">
            <a:off x="-413243" y="1353256"/>
            <a:ext cx="33173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BRUIDSKAPSELS</a:t>
            </a:r>
          </a:p>
        </p:txBody>
      </p:sp>
    </p:spTree>
    <p:extLst>
      <p:ext uri="{BB962C8B-B14F-4D97-AF65-F5344CB8AC3E}">
        <p14:creationId xmlns:p14="http://schemas.microsoft.com/office/powerpoint/2010/main" val="4302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CB99-8D7B-9E0B-E7AA-53ED1F4B8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getting her make up done&#10;&#10;Description automatically generated">
            <a:extLst>
              <a:ext uri="{FF2B5EF4-FFF2-40B4-BE49-F238E27FC236}">
                <a16:creationId xmlns:a16="http://schemas.microsoft.com/office/drawing/2014/main" id="{6DB40651-1F63-F9C9-8F5B-5FCED93884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21277" y="3442786"/>
            <a:ext cx="3835896" cy="2557263"/>
          </a:xfrm>
          <a:prstGeom prst="rect">
            <a:avLst/>
          </a:prstGeom>
        </p:spPr>
      </p:pic>
      <p:pic>
        <p:nvPicPr>
          <p:cNvPr id="22" name="Picture 21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DB85435B-2D2B-2D3E-4064-895E9C5C2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47524" y="3415864"/>
            <a:ext cx="4617256" cy="3070475"/>
          </a:xfrm>
          <a:prstGeom prst="rect">
            <a:avLst/>
          </a:prstGeom>
        </p:spPr>
      </p:pic>
      <p:pic>
        <p:nvPicPr>
          <p:cNvPr id="28" name="Picture 27" descr="A person getting her hair done&#10;&#10;Description automatically generated">
            <a:extLst>
              <a:ext uri="{FF2B5EF4-FFF2-40B4-BE49-F238E27FC236}">
                <a16:creationId xmlns:a16="http://schemas.microsoft.com/office/drawing/2014/main" id="{6CCBA4F9-3619-81DF-3390-370623A7A3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45357" y="137683"/>
            <a:ext cx="4938181" cy="3291317"/>
          </a:xfrm>
          <a:prstGeom prst="rect">
            <a:avLst/>
          </a:prstGeom>
        </p:spPr>
      </p:pic>
      <p:pic>
        <p:nvPicPr>
          <p:cNvPr id="33" name="Picture 32" descr="A person's hair with flowers in her hair&#10;&#10;Description automatically generated">
            <a:extLst>
              <a:ext uri="{FF2B5EF4-FFF2-40B4-BE49-F238E27FC236}">
                <a16:creationId xmlns:a16="http://schemas.microsoft.com/office/drawing/2014/main" id="{CFF88E81-EA17-4A6C-26A1-17230FDE8F4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5702" y="648977"/>
            <a:ext cx="2075165" cy="2766887"/>
          </a:xfrm>
          <a:prstGeom prst="rect">
            <a:avLst/>
          </a:prstGeom>
        </p:spPr>
      </p:pic>
      <p:pic>
        <p:nvPicPr>
          <p:cNvPr id="36" name="Picture 35" descr="A person putting on her eye&#10;&#10;Description automatically generated">
            <a:extLst>
              <a:ext uri="{FF2B5EF4-FFF2-40B4-BE49-F238E27FC236}">
                <a16:creationId xmlns:a16="http://schemas.microsoft.com/office/drawing/2014/main" id="{921D03BD-1905-DB2D-4746-2957CB3A54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"/>
          <a:stretch/>
        </p:blipFill>
        <p:spPr>
          <a:xfrm>
            <a:off x="-20037781" y="1328619"/>
            <a:ext cx="3152360" cy="2087245"/>
          </a:xfrm>
          <a:prstGeom prst="rect">
            <a:avLst/>
          </a:prstGeom>
        </p:spPr>
      </p:pic>
      <p:pic>
        <p:nvPicPr>
          <p:cNvPr id="12" name="Afbeelding 11" descr="Afbeelding met Menselijk gezicht, persoon, Modeaccessoire, lippenstift&#10;&#10;Automatisch gegenereerde beschrijving">
            <a:extLst>
              <a:ext uri="{FF2B5EF4-FFF2-40B4-BE49-F238E27FC236}">
                <a16:creationId xmlns:a16="http://schemas.microsoft.com/office/drawing/2014/main" id="{C7CA364E-A2F6-9B16-C82B-F7BF2BA74B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88" r="-19826361" b="-19801752"/>
          <a:stretch/>
        </p:blipFill>
        <p:spPr>
          <a:xfrm rot="-600000">
            <a:off x="-3685224" y="-244395"/>
            <a:ext cx="2146186911" cy="2147283121"/>
          </a:xfrm>
          <a:prstGeom prst="rect">
            <a:avLst/>
          </a:prstGeom>
        </p:spPr>
      </p:pic>
      <p:cxnSp>
        <p:nvCxnSpPr>
          <p:cNvPr id="6" name="Rechte verbindingslijn met pijl 3">
            <a:extLst>
              <a:ext uri="{FF2B5EF4-FFF2-40B4-BE49-F238E27FC236}">
                <a16:creationId xmlns:a16="http://schemas.microsoft.com/office/drawing/2014/main" id="{1A888C9A-2266-C762-8392-BA44EB9FB677}"/>
              </a:ext>
            </a:extLst>
          </p:cNvPr>
          <p:cNvCxnSpPr>
            <a:cxnSpLocks/>
          </p:cNvCxnSpPr>
          <p:nvPr/>
        </p:nvCxnSpPr>
        <p:spPr>
          <a:xfrm flipH="1">
            <a:off x="-28101745" y="3419658"/>
            <a:ext cx="33864891" cy="16871"/>
          </a:xfrm>
          <a:prstGeom prst="straightConnector1">
            <a:avLst/>
          </a:prstGeom>
          <a:ln w="38100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ABA8F17B-F785-9FE2-ADB2-4191167D39E9}"/>
              </a:ext>
            </a:extLst>
          </p:cNvPr>
          <p:cNvSpPr/>
          <p:nvPr/>
        </p:nvSpPr>
        <p:spPr>
          <a:xfrm>
            <a:off x="5403778" y="3085699"/>
            <a:ext cx="692222" cy="701660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483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4386537" y="1727409"/>
            <a:ext cx="3400786" cy="3391776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3" name="IMG_2177.JPG">
            <a:extLst>
              <a:ext uri="{FF2B5EF4-FFF2-40B4-BE49-F238E27FC236}">
                <a16:creationId xmlns:a16="http://schemas.microsoft.com/office/drawing/2014/main" id="{33B7ED68-C0B7-380A-317C-CB5AF17C24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6634" y="1737453"/>
            <a:ext cx="3390620" cy="339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2" y="3016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6"/>
                </a:cubicBezTo>
                <a:cubicBezTo>
                  <a:pt x="14875" y="1006"/>
                  <a:pt x="12357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4984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 descr="Afbeelding met Menselijk gezicht, persoon, kleding, haarstijl&#10;&#10;Automatisch gegenereerde beschrijving">
            <a:extLst>
              <a:ext uri="{FF2B5EF4-FFF2-40B4-BE49-F238E27FC236}">
                <a16:creationId xmlns:a16="http://schemas.microsoft.com/office/drawing/2014/main" id="{E5F833BF-A1E2-4607-CBEC-E476F584A5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9712">
            <a:off x="3285529" y="423210"/>
            <a:ext cx="9439491" cy="6287970"/>
          </a:xfrm>
          <a:prstGeom prst="rect">
            <a:avLst/>
          </a:prstGeom>
        </p:spPr>
      </p:pic>
      <p:pic>
        <p:nvPicPr>
          <p:cNvPr id="3" name="Afbeelding 20" descr="Afbeelding met kleding, persoon, Dans, entertainment&#10;&#10;Automatisch gegenereerde beschrijving">
            <a:extLst>
              <a:ext uri="{FF2B5EF4-FFF2-40B4-BE49-F238E27FC236}">
                <a16:creationId xmlns:a16="http://schemas.microsoft.com/office/drawing/2014/main" id="{1205C159-F336-AFBE-9A6E-A1C0E23C7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 b="-430"/>
          <a:stretch/>
        </p:blipFill>
        <p:spPr>
          <a:xfrm rot="-600000">
            <a:off x="980348" y="4891910"/>
            <a:ext cx="2073512" cy="2322574"/>
          </a:xfrm>
          <a:prstGeom prst="rect">
            <a:avLst/>
          </a:prstGeom>
        </p:spPr>
      </p:pic>
      <p:pic>
        <p:nvPicPr>
          <p:cNvPr id="4" name="Afbeelding 21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836925E1-571B-017F-F39A-D06F1C0CF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5489">
            <a:off x="460807" y="1623633"/>
            <a:ext cx="2061268" cy="3068117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5D6F7E4-DDE1-DC51-542A-242092EA9D2F}"/>
              </a:ext>
            </a:extLst>
          </p:cNvPr>
          <p:cNvCxnSpPr>
            <a:cxnSpLocks/>
          </p:cNvCxnSpPr>
          <p:nvPr/>
        </p:nvCxnSpPr>
        <p:spPr>
          <a:xfrm flipV="1">
            <a:off x="-18003874" y="-1267691"/>
            <a:ext cx="34816365" cy="6521917"/>
          </a:xfrm>
          <a:prstGeom prst="straightConnector1">
            <a:avLst/>
          </a:prstGeom>
          <a:ln w="28575">
            <a:solidFill>
              <a:srgbClr val="A678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2389028" y="953049"/>
            <a:ext cx="927449" cy="921736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1D77C173-DCF4-7ED3-DD8D-F61CDFE9581E}"/>
              </a:ext>
            </a:extLst>
          </p:cNvPr>
          <p:cNvGrpSpPr/>
          <p:nvPr/>
        </p:nvGrpSpPr>
        <p:grpSpPr>
          <a:xfrm>
            <a:off x="-21594130" y="2471618"/>
            <a:ext cx="10417398" cy="7765166"/>
            <a:chOff x="-1235790" y="-288835"/>
            <a:chExt cx="10417398" cy="7765166"/>
          </a:xfrm>
        </p:grpSpPr>
        <p:pic>
          <p:nvPicPr>
            <p:cNvPr id="21" name="Afbeelding 20" descr="Afbeelding met kleding, persoon, buitenshuis, jurk&#10;&#10;Automatisch gegenereerde beschrijving">
              <a:extLst>
                <a:ext uri="{FF2B5EF4-FFF2-40B4-BE49-F238E27FC236}">
                  <a16:creationId xmlns:a16="http://schemas.microsoft.com/office/drawing/2014/main" id="{6C03FC4C-8DFD-AAB8-CFF9-13F93A63A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6" b="-205"/>
            <a:stretch/>
          </p:blipFill>
          <p:spPr>
            <a:xfrm rot="-600000">
              <a:off x="-1235790" y="-288835"/>
              <a:ext cx="4795161" cy="7765166"/>
            </a:xfrm>
            <a:prstGeom prst="rect">
              <a:avLst/>
            </a:prstGeom>
          </p:spPr>
        </p:pic>
        <p:sp>
          <p:nvSpPr>
            <p:cNvPr id="27" name="INGRID…">
              <a:extLst>
                <a:ext uri="{FF2B5EF4-FFF2-40B4-BE49-F238E27FC236}">
                  <a16:creationId xmlns:a16="http://schemas.microsoft.com/office/drawing/2014/main" id="{0C2E32F7-1D0C-0212-26A8-643AFBCBB092}"/>
                </a:ext>
              </a:extLst>
            </p:cNvPr>
            <p:cNvSpPr txBox="1"/>
            <p:nvPr/>
          </p:nvSpPr>
          <p:spPr>
            <a:xfrm rot="21000000">
              <a:off x="4350992" y="2372344"/>
              <a:ext cx="4830616" cy="2124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l">
                <a:defRPr sz="21600">
                  <a:solidFill>
                    <a:srgbClr val="A67866"/>
                  </a:solidFill>
                  <a:latin typeface="Edensor FREE"/>
                  <a:ea typeface="Edensor FREE"/>
                  <a:cs typeface="Edensor FREE"/>
                  <a:sym typeface="Edensor FREE"/>
                </a:defRPr>
              </a:pPr>
              <a:r>
                <a:rPr lang="nl-NL" sz="9600"/>
                <a:t>INGRID </a:t>
              </a:r>
            </a:p>
            <a:p>
              <a:pPr algn="l">
                <a:defRPr sz="10000">
                  <a:solidFill>
                    <a:srgbClr val="A67866"/>
                  </a:solidFill>
                  <a:latin typeface="Edensor FREE"/>
                  <a:ea typeface="Edensor FREE"/>
                  <a:cs typeface="Edensor FREE"/>
                  <a:sym typeface="Edensor FREE"/>
                </a:defRPr>
              </a:pPr>
              <a:r>
                <a:rPr sz="4600"/>
                <a:t>SCHLINGMANN</a:t>
              </a:r>
            </a:p>
          </p:txBody>
        </p:sp>
        <p:sp>
          <p:nvSpPr>
            <p:cNvPr id="29" name="Hairstylist, make-up artist and all-round creative">
              <a:extLst>
                <a:ext uri="{FF2B5EF4-FFF2-40B4-BE49-F238E27FC236}">
                  <a16:creationId xmlns:a16="http://schemas.microsoft.com/office/drawing/2014/main" id="{E2F5E268-F522-7328-03B3-BD458E46C676}"/>
                </a:ext>
              </a:extLst>
            </p:cNvPr>
            <p:cNvSpPr txBox="1"/>
            <p:nvPr/>
          </p:nvSpPr>
          <p:spPr>
            <a:xfrm rot="21000000">
              <a:off x="4662104" y="4552004"/>
              <a:ext cx="4510688" cy="324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l"/>
              <a:r>
                <a:rPr sz="1600" dirty="0">
                  <a:solidFill>
                    <a:srgbClr val="A67866"/>
                  </a:solidFill>
                </a:rPr>
                <a:t>Hairstylist, make-up artist and all-round creative</a:t>
              </a:r>
              <a:endParaRPr lang="nl-NL" sz="1600" dirty="0">
                <a:solidFill>
                  <a:srgbClr val="A67866"/>
                </a:solidFill>
              </a:endParaRPr>
            </a:p>
          </p:txBody>
        </p:sp>
      </p:grpSp>
      <p:sp>
        <p:nvSpPr>
          <p:cNvPr id="6" name="Hairstylist, make-up artist and all-round creative">
            <a:extLst>
              <a:ext uri="{FF2B5EF4-FFF2-40B4-BE49-F238E27FC236}">
                <a16:creationId xmlns:a16="http://schemas.microsoft.com/office/drawing/2014/main" id="{2FF9C995-F969-D472-0AE2-FA870A2BEE9F}"/>
              </a:ext>
            </a:extLst>
          </p:cNvPr>
          <p:cNvSpPr txBox="1"/>
          <p:nvPr/>
        </p:nvSpPr>
        <p:spPr>
          <a:xfrm rot="20999932">
            <a:off x="359038" y="225279"/>
            <a:ext cx="3616438" cy="115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2800" b="1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Eigen</a:t>
            </a:r>
            <a:r>
              <a:rPr lang="es-ES" sz="28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s-ES" sz="2800" b="1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salon</a:t>
            </a:r>
            <a:r>
              <a:rPr lang="es-ES" sz="28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s-ES" sz="4800" b="1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ISHairsalon</a:t>
            </a:r>
            <a:endParaRPr lang="nl-NL" sz="4800" b="1" dirty="0">
              <a:solidFill>
                <a:srgbClr val="AE766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72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holding a pair of scissors&#10;&#10;Description automatically generated">
            <a:extLst>
              <a:ext uri="{FF2B5EF4-FFF2-40B4-BE49-F238E27FC236}">
                <a16:creationId xmlns:a16="http://schemas.microsoft.com/office/drawing/2014/main" id="{D5D7F893-9AE6-4F39-03D2-ADC3B5ACFD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2462" y="-18774"/>
            <a:ext cx="8147287" cy="5429242"/>
          </a:xfrm>
          <a:prstGeom prst="rect">
            <a:avLst/>
          </a:prstGeom>
        </p:spPr>
      </p:pic>
      <p:cxnSp>
        <p:nvCxnSpPr>
          <p:cNvPr id="13" name="Rechte verbindingslijn met pijl 11">
            <a:extLst>
              <a:ext uri="{FF2B5EF4-FFF2-40B4-BE49-F238E27FC236}">
                <a16:creationId xmlns:a16="http://schemas.microsoft.com/office/drawing/2014/main" id="{4F236FF1-38E6-5A14-5543-8CE7C6F9235C}"/>
              </a:ext>
            </a:extLst>
          </p:cNvPr>
          <p:cNvCxnSpPr>
            <a:cxnSpLocks/>
          </p:cNvCxnSpPr>
          <p:nvPr/>
        </p:nvCxnSpPr>
        <p:spPr>
          <a:xfrm flipV="1">
            <a:off x="-35148874" y="3559477"/>
            <a:ext cx="56103874" cy="10509564"/>
          </a:xfrm>
          <a:prstGeom prst="straightConnector1">
            <a:avLst/>
          </a:prstGeom>
          <a:ln w="28575">
            <a:solidFill>
              <a:srgbClr val="A678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10746084" y="4905348"/>
            <a:ext cx="955623" cy="949058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416BEF-334A-2BB7-FFCC-E922EF3BB11E}"/>
              </a:ext>
            </a:extLst>
          </p:cNvPr>
          <p:cNvSpPr txBox="1"/>
          <p:nvPr/>
        </p:nvSpPr>
        <p:spPr>
          <a:xfrm>
            <a:off x="737435" y="5160494"/>
            <a:ext cx="32147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Lesgeven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voor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kansarme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kinderen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in </a:t>
            </a:r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samenwerking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met </a:t>
            </a:r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Wella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rgbClr val="AE7662"/>
                </a:solidFill>
                <a:latin typeface="Century Gothic" panose="020B0502020202020204" pitchFamily="34" charset="0"/>
              </a:rPr>
              <a:t>en</a:t>
            </a:r>
            <a:r>
              <a:rPr lang="en-GB" sz="1200" dirty="0">
                <a:solidFill>
                  <a:srgbClr val="AE7662"/>
                </a:solidFill>
                <a:latin typeface="Century Gothic" panose="020B0502020202020204" pitchFamily="34" charset="0"/>
              </a:rPr>
              <a:t> UNICEF.</a:t>
            </a:r>
            <a:endParaRPr lang="en-ES" sz="1200" dirty="0">
              <a:solidFill>
                <a:srgbClr val="AE7662"/>
              </a:solidFill>
              <a:latin typeface="Century Gothic" panose="020B0502020202020204" pitchFamily="34" charset="0"/>
            </a:endParaRPr>
          </a:p>
          <a:p>
            <a:endParaRPr lang="en-ES" sz="1200" dirty="0">
              <a:solidFill>
                <a:srgbClr val="AE76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person smiling with her thumbs up&#10;&#10;Description automatically generated">
            <a:extLst>
              <a:ext uri="{FF2B5EF4-FFF2-40B4-BE49-F238E27FC236}">
                <a16:creationId xmlns:a16="http://schemas.microsoft.com/office/drawing/2014/main" id="{7D6A2B41-5FA5-151A-0D0F-56C9B75B45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8213" cy="2651027"/>
          </a:xfrm>
          <a:prstGeom prst="rect">
            <a:avLst/>
          </a:prstGeom>
        </p:spPr>
      </p:pic>
      <p:pic>
        <p:nvPicPr>
          <p:cNvPr id="19" name="Picture 18" descr="A group of women working on a mannequin&#10;&#10;Description automatically generated">
            <a:extLst>
              <a:ext uri="{FF2B5EF4-FFF2-40B4-BE49-F238E27FC236}">
                <a16:creationId xmlns:a16="http://schemas.microsoft.com/office/drawing/2014/main" id="{6762FFAE-D358-5D80-0404-F3EF606B9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400" y="2738911"/>
            <a:ext cx="1826813" cy="1342496"/>
          </a:xfrm>
          <a:prstGeom prst="rect">
            <a:avLst/>
          </a:prstGeom>
        </p:spPr>
      </p:pic>
      <p:pic>
        <p:nvPicPr>
          <p:cNvPr id="24" name="Picture 23" descr="A person cutting a mannequin&#10;&#10;Description automatically generated">
            <a:extLst>
              <a:ext uri="{FF2B5EF4-FFF2-40B4-BE49-F238E27FC236}">
                <a16:creationId xmlns:a16="http://schemas.microsoft.com/office/drawing/2014/main" id="{560C204C-E9AF-A6DF-F9B5-18047624E1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" y="2758727"/>
            <a:ext cx="2009726" cy="1322680"/>
          </a:xfrm>
          <a:prstGeom prst="rect">
            <a:avLst/>
          </a:prstGeom>
        </p:spPr>
      </p:pic>
      <p:sp>
        <p:nvSpPr>
          <p:cNvPr id="25" name="Hairstylist, make-up artist and all-round creative">
            <a:extLst>
              <a:ext uri="{FF2B5EF4-FFF2-40B4-BE49-F238E27FC236}">
                <a16:creationId xmlns:a16="http://schemas.microsoft.com/office/drawing/2014/main" id="{D0DCB78A-5429-3BE0-BD47-24D53584E287}"/>
              </a:ext>
            </a:extLst>
          </p:cNvPr>
          <p:cNvSpPr txBox="1"/>
          <p:nvPr/>
        </p:nvSpPr>
        <p:spPr>
          <a:xfrm>
            <a:off x="493660" y="4449550"/>
            <a:ext cx="321477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r>
              <a:rPr lang="es-ES" sz="48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VIETNAM</a:t>
            </a:r>
            <a:endParaRPr lang="nl-NL" sz="4800" b="1" dirty="0">
              <a:solidFill>
                <a:srgbClr val="AE766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Afbeelding 31" descr="Afbeelding met Menselijk gezicht, persoon, kleding, haarstijl&#10;&#10;Automatisch gegenereerde beschrijving">
            <a:extLst>
              <a:ext uri="{FF2B5EF4-FFF2-40B4-BE49-F238E27FC236}">
                <a16:creationId xmlns:a16="http://schemas.microsoft.com/office/drawing/2014/main" id="{CF42AFD8-EE1D-40AC-BFDA-A228108683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959712">
            <a:off x="-13859471" y="9238025"/>
            <a:ext cx="9439491" cy="6287970"/>
          </a:xfrm>
          <a:prstGeom prst="rect">
            <a:avLst/>
          </a:prstGeom>
        </p:spPr>
      </p:pic>
      <p:pic>
        <p:nvPicPr>
          <p:cNvPr id="9" name="Afbeelding 20" descr="Afbeelding met kleding, persoon, Dans, entertainment&#10;&#10;Automatisch gegenereerde beschrijving">
            <a:extLst>
              <a:ext uri="{FF2B5EF4-FFF2-40B4-BE49-F238E27FC236}">
                <a16:creationId xmlns:a16="http://schemas.microsoft.com/office/drawing/2014/main" id="{FBD2E825-C3AC-2DFB-74B8-968B83493C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" b="-430"/>
          <a:stretch/>
        </p:blipFill>
        <p:spPr>
          <a:xfrm rot="-600000">
            <a:off x="-16164652" y="13706725"/>
            <a:ext cx="2073512" cy="2322574"/>
          </a:xfrm>
          <a:prstGeom prst="rect">
            <a:avLst/>
          </a:prstGeom>
        </p:spPr>
      </p:pic>
      <p:pic>
        <p:nvPicPr>
          <p:cNvPr id="10" name="Afbeelding 21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7870AB33-2408-1BB3-D656-DD4E249A37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95489">
            <a:off x="-16684193" y="10438448"/>
            <a:ext cx="2061268" cy="3068117"/>
          </a:xfrm>
          <a:prstGeom prst="rect">
            <a:avLst/>
          </a:prstGeom>
        </p:spPr>
      </p:pic>
      <p:grpSp>
        <p:nvGrpSpPr>
          <p:cNvPr id="17" name="Groep 29">
            <a:extLst>
              <a:ext uri="{FF2B5EF4-FFF2-40B4-BE49-F238E27FC236}">
                <a16:creationId xmlns:a16="http://schemas.microsoft.com/office/drawing/2014/main" id="{B27087E2-3949-6E75-1483-FB5320C87819}"/>
              </a:ext>
            </a:extLst>
          </p:cNvPr>
          <p:cNvGrpSpPr/>
          <p:nvPr/>
        </p:nvGrpSpPr>
        <p:grpSpPr>
          <a:xfrm>
            <a:off x="-38739130" y="11286433"/>
            <a:ext cx="10417398" cy="7765166"/>
            <a:chOff x="-1235790" y="-288835"/>
            <a:chExt cx="10417398" cy="7765166"/>
          </a:xfrm>
        </p:grpSpPr>
        <p:pic>
          <p:nvPicPr>
            <p:cNvPr id="23" name="Afbeelding 20" descr="Afbeelding met kleding, persoon, buitenshuis, jurk&#10;&#10;Automatisch gegenereerde beschrijving">
              <a:extLst>
                <a:ext uri="{FF2B5EF4-FFF2-40B4-BE49-F238E27FC236}">
                  <a16:creationId xmlns:a16="http://schemas.microsoft.com/office/drawing/2014/main" id="{335D25E0-2D3C-37B4-88E4-7B9C233A8E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6" b="-205"/>
            <a:stretch/>
          </p:blipFill>
          <p:spPr>
            <a:xfrm rot="-600000">
              <a:off x="-1235790" y="-288835"/>
              <a:ext cx="4795161" cy="7765166"/>
            </a:xfrm>
            <a:prstGeom prst="rect">
              <a:avLst/>
            </a:prstGeom>
          </p:spPr>
        </p:pic>
        <p:sp>
          <p:nvSpPr>
            <p:cNvPr id="26" name="INGRID…">
              <a:extLst>
                <a:ext uri="{FF2B5EF4-FFF2-40B4-BE49-F238E27FC236}">
                  <a16:creationId xmlns:a16="http://schemas.microsoft.com/office/drawing/2014/main" id="{C742E31C-CEDB-9B83-4F9F-52E98C98059F}"/>
                </a:ext>
              </a:extLst>
            </p:cNvPr>
            <p:cNvSpPr txBox="1"/>
            <p:nvPr/>
          </p:nvSpPr>
          <p:spPr>
            <a:xfrm rot="21000000">
              <a:off x="4350992" y="2372344"/>
              <a:ext cx="4830616" cy="21246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l">
                <a:defRPr sz="21600">
                  <a:solidFill>
                    <a:srgbClr val="A67866"/>
                  </a:solidFill>
                  <a:latin typeface="Edensor FREE"/>
                  <a:ea typeface="Edensor FREE"/>
                  <a:cs typeface="Edensor FREE"/>
                  <a:sym typeface="Edensor FREE"/>
                </a:defRPr>
              </a:pPr>
              <a:r>
                <a:rPr lang="nl-NL" sz="9600"/>
                <a:t>INGRID </a:t>
              </a:r>
            </a:p>
            <a:p>
              <a:pPr algn="l">
                <a:defRPr sz="10000">
                  <a:solidFill>
                    <a:srgbClr val="A67866"/>
                  </a:solidFill>
                  <a:latin typeface="Edensor FREE"/>
                  <a:ea typeface="Edensor FREE"/>
                  <a:cs typeface="Edensor FREE"/>
                  <a:sym typeface="Edensor FREE"/>
                </a:defRPr>
              </a:pPr>
              <a:r>
                <a:rPr sz="4600"/>
                <a:t>SCHLINGMANN</a:t>
              </a:r>
            </a:p>
          </p:txBody>
        </p:sp>
        <p:sp>
          <p:nvSpPr>
            <p:cNvPr id="27" name="Hairstylist, make-up artist and all-round creative">
              <a:extLst>
                <a:ext uri="{FF2B5EF4-FFF2-40B4-BE49-F238E27FC236}">
                  <a16:creationId xmlns:a16="http://schemas.microsoft.com/office/drawing/2014/main" id="{8F079969-7EDF-5F3B-E92B-7A4E59D113FB}"/>
                </a:ext>
              </a:extLst>
            </p:cNvPr>
            <p:cNvSpPr txBox="1"/>
            <p:nvPr/>
          </p:nvSpPr>
          <p:spPr>
            <a:xfrm rot="21000000">
              <a:off x="4662104" y="4552004"/>
              <a:ext cx="4510688" cy="3241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1pPr>
              <a:lvl2pPr marL="0" marR="0" indent="457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2pPr>
              <a:lvl3pPr marL="0" marR="0" indent="914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3pPr>
              <a:lvl4pPr marL="0" marR="0" indent="1371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4pPr>
              <a:lvl5pPr marL="0" marR="0" indent="18288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5pPr>
              <a:lvl6pPr marL="0" marR="0" indent="22860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6pPr>
              <a:lvl7pPr marL="0" marR="0" indent="27432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7pPr>
              <a:lvl8pPr marL="0" marR="0" indent="32004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8pPr>
              <a:lvl9pPr marL="0" marR="0" indent="365760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lvl9pPr>
            </a:lstStyle>
            <a:p>
              <a:pPr algn="l"/>
              <a:r>
                <a:rPr sz="1600" dirty="0">
                  <a:solidFill>
                    <a:srgbClr val="A67866"/>
                  </a:solidFill>
                </a:rPr>
                <a:t>Hairstylist, make-up artist and all-round creative</a:t>
              </a:r>
              <a:endParaRPr lang="nl-NL" sz="1600" dirty="0">
                <a:solidFill>
                  <a:srgbClr val="A678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695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zwart-wit, Menselijk gezicht, portret, Zwart-witfotografie&#10;&#10;Automatisch gegenereerde beschrijving">
            <a:extLst>
              <a:ext uri="{FF2B5EF4-FFF2-40B4-BE49-F238E27FC236}">
                <a16:creationId xmlns:a16="http://schemas.microsoft.com/office/drawing/2014/main" id="{F78F11EF-72FC-98FE-412C-CC41F4827B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" r="-216"/>
          <a:stretch/>
        </p:blipFill>
        <p:spPr>
          <a:xfrm rot="-600000">
            <a:off x="8118138" y="-483429"/>
            <a:ext cx="4672309" cy="8000223"/>
          </a:xfrm>
          <a:prstGeom prst="rect">
            <a:avLst/>
          </a:prstGeom>
        </p:spPr>
      </p:pic>
      <p:cxnSp>
        <p:nvCxnSpPr>
          <p:cNvPr id="4" name="Rechte verbindingslijn met pijl 11">
            <a:extLst>
              <a:ext uri="{FF2B5EF4-FFF2-40B4-BE49-F238E27FC236}">
                <a16:creationId xmlns:a16="http://schemas.microsoft.com/office/drawing/2014/main" id="{F022CF09-1BC8-9761-BE2F-4675759F0AC5}"/>
              </a:ext>
            </a:extLst>
          </p:cNvPr>
          <p:cNvCxnSpPr>
            <a:cxnSpLocks/>
          </p:cNvCxnSpPr>
          <p:nvPr/>
        </p:nvCxnSpPr>
        <p:spPr>
          <a:xfrm flipV="1">
            <a:off x="-62236683" y="4477841"/>
            <a:ext cx="70993883" cy="13298810"/>
          </a:xfrm>
          <a:prstGeom prst="straightConnector1">
            <a:avLst/>
          </a:prstGeom>
          <a:ln w="28575">
            <a:solidFill>
              <a:srgbClr val="A678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0872D7F-9DB2-CB8E-EE33-9EE1468D5FD3}"/>
              </a:ext>
            </a:extLst>
          </p:cNvPr>
          <p:cNvCxnSpPr/>
          <p:nvPr/>
        </p:nvCxnSpPr>
        <p:spPr>
          <a:xfrm>
            <a:off x="7606423" y="3856202"/>
            <a:ext cx="1845372" cy="10573159"/>
          </a:xfrm>
          <a:prstGeom prst="straightConnector1">
            <a:avLst/>
          </a:prstGeom>
          <a:ln w="28575">
            <a:solidFill>
              <a:srgbClr val="BDC9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7400817" y="4315547"/>
            <a:ext cx="712045" cy="688924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24" name="Afbeelding 23" descr="Afbeelding met Menselijk gezicht, kleding, persoon, portret&#10;&#10;Automatisch gegenereerde beschrijving">
            <a:extLst>
              <a:ext uri="{FF2B5EF4-FFF2-40B4-BE49-F238E27FC236}">
                <a16:creationId xmlns:a16="http://schemas.microsoft.com/office/drawing/2014/main" id="{E8FF37F0-E7E1-79D2-8129-45396D4348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" t="874" r="-205" b="17213"/>
          <a:stretch/>
        </p:blipFill>
        <p:spPr>
          <a:xfrm rot="-600000">
            <a:off x="-479992" y="-206449"/>
            <a:ext cx="3497992" cy="5187593"/>
          </a:xfrm>
          <a:prstGeom prst="rect">
            <a:avLst/>
          </a:prstGeom>
        </p:spPr>
      </p:pic>
      <p:pic>
        <p:nvPicPr>
          <p:cNvPr id="25" name="Afbeelding 24" descr="Afbeelding met Menselijk gezicht, persoon, zwart-wit, mode&#10;&#10;Automatisch gegenereerde beschrijving">
            <a:extLst>
              <a:ext uri="{FF2B5EF4-FFF2-40B4-BE49-F238E27FC236}">
                <a16:creationId xmlns:a16="http://schemas.microsoft.com/office/drawing/2014/main" id="{F065B6F9-5545-B443-97F2-A10C0B9470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" t="-16" r="-276" b="16337"/>
          <a:stretch/>
        </p:blipFill>
        <p:spPr>
          <a:xfrm rot="-600000">
            <a:off x="3860281" y="-328620"/>
            <a:ext cx="3068229" cy="4600410"/>
          </a:xfrm>
          <a:prstGeom prst="rect">
            <a:avLst/>
          </a:prstGeom>
        </p:spPr>
      </p:pic>
      <p:sp>
        <p:nvSpPr>
          <p:cNvPr id="8" name="Hairstylist, make-up artist and all-round creative">
            <a:extLst>
              <a:ext uri="{FF2B5EF4-FFF2-40B4-BE49-F238E27FC236}">
                <a16:creationId xmlns:a16="http://schemas.microsoft.com/office/drawing/2014/main" id="{9545DB8D-DCB8-C3CA-F9DE-110285BF9421}"/>
              </a:ext>
            </a:extLst>
          </p:cNvPr>
          <p:cNvSpPr txBox="1"/>
          <p:nvPr/>
        </p:nvSpPr>
        <p:spPr>
          <a:xfrm rot="21007532">
            <a:off x="2895682" y="5166168"/>
            <a:ext cx="560234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4800" b="1" dirty="0">
                <a:solidFill>
                  <a:srgbClr val="BDC9B7"/>
                </a:solidFill>
                <a:latin typeface="Century Gothic" panose="020B0502020202020204" pitchFamily="34" charset="0"/>
              </a:rPr>
              <a:t>WEDSTRIJDEN</a:t>
            </a:r>
            <a:endParaRPr lang="nl-NL" sz="4800" b="1" dirty="0">
              <a:solidFill>
                <a:srgbClr val="BDC9B7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erson holding a pair of scissors&#10;&#10;Description automatically generated">
            <a:extLst>
              <a:ext uri="{FF2B5EF4-FFF2-40B4-BE49-F238E27FC236}">
                <a16:creationId xmlns:a16="http://schemas.microsoft.com/office/drawing/2014/main" id="{1A527B90-036C-A62E-94A8-0577FC9EA1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35347" y="3688836"/>
            <a:ext cx="8147287" cy="5429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FAD36-933A-4863-05FB-58DAD1702BCF}"/>
              </a:ext>
            </a:extLst>
          </p:cNvPr>
          <p:cNvSpPr txBox="1"/>
          <p:nvPr/>
        </p:nvSpPr>
        <p:spPr>
          <a:xfrm>
            <a:off x="-26350374" y="8868104"/>
            <a:ext cx="3214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Lesgeven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voor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kansarme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kinderen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in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samenwerking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met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Wella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en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UNICEF.</a:t>
            </a:r>
            <a:endParaRPr lang="en-ES" sz="1400" dirty="0">
              <a:solidFill>
                <a:srgbClr val="AE7662"/>
              </a:solidFill>
              <a:latin typeface="Canela" pitchFamily="2" charset="77"/>
            </a:endParaRPr>
          </a:p>
          <a:p>
            <a:endParaRPr lang="en-ES" sz="1400" dirty="0">
              <a:solidFill>
                <a:srgbClr val="AE7662"/>
              </a:solidFill>
              <a:latin typeface="Canela" pitchFamily="2" charset="77"/>
            </a:endParaRPr>
          </a:p>
        </p:txBody>
      </p:sp>
      <p:pic>
        <p:nvPicPr>
          <p:cNvPr id="7" name="Picture 6" descr="A person smiling with her thumbs up&#10;&#10;Description automatically generated">
            <a:extLst>
              <a:ext uri="{FF2B5EF4-FFF2-40B4-BE49-F238E27FC236}">
                <a16:creationId xmlns:a16="http://schemas.microsoft.com/office/drawing/2014/main" id="{07F814CD-42C6-C99F-1FE5-4ED849C451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87809" y="3707610"/>
            <a:ext cx="3978213" cy="2651027"/>
          </a:xfrm>
          <a:prstGeom prst="rect">
            <a:avLst/>
          </a:prstGeom>
        </p:spPr>
      </p:pic>
      <p:pic>
        <p:nvPicPr>
          <p:cNvPr id="9" name="Picture 8" descr="A group of women working on a mannequin&#10;&#10;Description automatically generated">
            <a:extLst>
              <a:ext uri="{FF2B5EF4-FFF2-40B4-BE49-F238E27FC236}">
                <a16:creationId xmlns:a16="http://schemas.microsoft.com/office/drawing/2014/main" id="{B2C05EE2-07A5-F6EE-5DCE-CB0FD085166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36409" y="6446521"/>
            <a:ext cx="1826813" cy="1342496"/>
          </a:xfrm>
          <a:prstGeom prst="rect">
            <a:avLst/>
          </a:prstGeom>
        </p:spPr>
      </p:pic>
      <p:pic>
        <p:nvPicPr>
          <p:cNvPr id="10" name="Picture 9" descr="A person cutting a mannequin&#10;&#10;Description automatically generated">
            <a:extLst>
              <a:ext uri="{FF2B5EF4-FFF2-40B4-BE49-F238E27FC236}">
                <a16:creationId xmlns:a16="http://schemas.microsoft.com/office/drawing/2014/main" id="{7D1AF929-BB90-69BD-96CC-48007BEF7BF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020384" y="6466337"/>
            <a:ext cx="2009726" cy="1322680"/>
          </a:xfrm>
          <a:prstGeom prst="rect">
            <a:avLst/>
          </a:prstGeom>
        </p:spPr>
      </p:pic>
      <p:sp>
        <p:nvSpPr>
          <p:cNvPr id="18" name="Hairstylist, make-up artist and all-round creative">
            <a:extLst>
              <a:ext uri="{FF2B5EF4-FFF2-40B4-BE49-F238E27FC236}">
                <a16:creationId xmlns:a16="http://schemas.microsoft.com/office/drawing/2014/main" id="{F600404E-FB24-3CE0-2D64-E02F5DFB636B}"/>
              </a:ext>
            </a:extLst>
          </p:cNvPr>
          <p:cNvSpPr txBox="1"/>
          <p:nvPr/>
        </p:nvSpPr>
        <p:spPr>
          <a:xfrm>
            <a:off x="-26594149" y="8157160"/>
            <a:ext cx="321477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r>
              <a:rPr lang="es-ES" sz="4800" dirty="0">
                <a:solidFill>
                  <a:srgbClr val="AE7662"/>
                </a:solidFill>
              </a:rPr>
              <a:t>VIETNAM</a:t>
            </a:r>
            <a:endParaRPr lang="nl-NL" sz="4800" dirty="0">
              <a:solidFill>
                <a:srgbClr val="AE7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7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39" descr="Afbeelding met zwart-wit, Menselijk gezicht, portret, Zwart-witfotografie&#10;&#10;Automatisch gegenereerde beschrijving">
            <a:extLst>
              <a:ext uri="{FF2B5EF4-FFF2-40B4-BE49-F238E27FC236}">
                <a16:creationId xmlns:a16="http://schemas.microsoft.com/office/drawing/2014/main" id="{977D4BDE-67F8-F02C-0171-A8CB3C90C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" r="-216"/>
          <a:stretch/>
        </p:blipFill>
        <p:spPr>
          <a:xfrm rot="-600000">
            <a:off x="469383" y="-12459769"/>
            <a:ext cx="4672309" cy="8000223"/>
          </a:xfrm>
          <a:prstGeom prst="rect">
            <a:avLst/>
          </a:prstGeom>
        </p:spPr>
      </p:pic>
      <p:pic>
        <p:nvPicPr>
          <p:cNvPr id="28" name="Afbeelding 27" descr="Afbeelding met Menselijk gezicht, kleding, zwart-wit, portret&#10;&#10;Automatisch gegenereerde beschrijving">
            <a:extLst>
              <a:ext uri="{FF2B5EF4-FFF2-40B4-BE49-F238E27FC236}">
                <a16:creationId xmlns:a16="http://schemas.microsoft.com/office/drawing/2014/main" id="{A75BC96E-AF8F-6368-2AFE-A78A908E43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2060401" y="1212208"/>
            <a:ext cx="4028777" cy="603068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0872D7F-9DB2-CB8E-EE33-9EE1468D5FD3}"/>
              </a:ext>
            </a:extLst>
          </p:cNvPr>
          <p:cNvCxnSpPr/>
          <p:nvPr/>
        </p:nvCxnSpPr>
        <p:spPr>
          <a:xfrm>
            <a:off x="-114218" y="-8134515"/>
            <a:ext cx="1845372" cy="10573159"/>
          </a:xfrm>
          <a:prstGeom prst="straightConnector1">
            <a:avLst/>
          </a:prstGeom>
          <a:ln w="28575">
            <a:solidFill>
              <a:srgbClr val="BDC9B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CF5EEF9-4640-061A-8523-B65621573073}"/>
              </a:ext>
            </a:extLst>
          </p:cNvPr>
          <p:cNvCxnSpPr>
            <a:cxnSpLocks/>
          </p:cNvCxnSpPr>
          <p:nvPr/>
        </p:nvCxnSpPr>
        <p:spPr>
          <a:xfrm flipH="1">
            <a:off x="394060" y="-1909119"/>
            <a:ext cx="20870852" cy="3743915"/>
          </a:xfrm>
          <a:prstGeom prst="straightConnector1">
            <a:avLst/>
          </a:prstGeom>
          <a:ln w="57150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 descr="Afbeelding met Menselijk gezicht, portret, persoon, kleding&#10;&#10;Automatisch gegenereerde beschrijving">
            <a:extLst>
              <a:ext uri="{FF2B5EF4-FFF2-40B4-BE49-F238E27FC236}">
                <a16:creationId xmlns:a16="http://schemas.microsoft.com/office/drawing/2014/main" id="{542812B4-695D-DBC7-0454-56CFF7E943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10405172" y="2012308"/>
            <a:ext cx="1842625" cy="2754087"/>
          </a:xfrm>
          <a:prstGeom prst="rect">
            <a:avLst/>
          </a:prstGeom>
        </p:spPr>
      </p:pic>
      <p:pic>
        <p:nvPicPr>
          <p:cNvPr id="30" name="Afbeelding 29" descr="Afbeelding met Menselijk gezicht, portret, persoon, kleding&#10;&#10;Automatisch gegenereerde beschrijving">
            <a:extLst>
              <a:ext uri="{FF2B5EF4-FFF2-40B4-BE49-F238E27FC236}">
                <a16:creationId xmlns:a16="http://schemas.microsoft.com/office/drawing/2014/main" id="{40FCBF5C-2940-DB28-8827-80D9251464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8308675" y="2050276"/>
            <a:ext cx="1849903" cy="2754087"/>
          </a:xfrm>
          <a:prstGeom prst="rect">
            <a:avLst/>
          </a:prstGeom>
        </p:spPr>
      </p:pic>
      <p:pic>
        <p:nvPicPr>
          <p:cNvPr id="31" name="Afbeelding 30" descr="Afbeelding met Menselijk gezicht, portret, zwart-wit, persoon&#10;&#10;Automatisch gegenereerde beschrijving">
            <a:extLst>
              <a:ext uri="{FF2B5EF4-FFF2-40B4-BE49-F238E27FC236}">
                <a16:creationId xmlns:a16="http://schemas.microsoft.com/office/drawing/2014/main" id="{D8ACD75D-41A4-EC6E-0D31-F1EA9FDFFD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6206474" y="2051186"/>
            <a:ext cx="1842471" cy="2754087"/>
          </a:xfrm>
          <a:prstGeom prst="rect">
            <a:avLst/>
          </a:prstGeom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1058132" y="1086232"/>
            <a:ext cx="1012834" cy="979687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8495BB2A-974F-2DE2-F6DF-00A47B545073}"/>
              </a:ext>
            </a:extLst>
          </p:cNvPr>
          <p:cNvGrpSpPr/>
          <p:nvPr/>
        </p:nvGrpSpPr>
        <p:grpSpPr>
          <a:xfrm>
            <a:off x="-8196141" y="-12305858"/>
            <a:ext cx="7408502" cy="5309764"/>
            <a:chOff x="-5641464" y="-9961450"/>
            <a:chExt cx="7408502" cy="5309764"/>
          </a:xfrm>
        </p:grpSpPr>
        <p:pic>
          <p:nvPicPr>
            <p:cNvPr id="35" name="Afbeelding 34" descr="Afbeelding met Menselijk gezicht, kleding, persoon, portret&#10;&#10;Automatisch gegenereerde beschrijving">
              <a:extLst>
                <a:ext uri="{FF2B5EF4-FFF2-40B4-BE49-F238E27FC236}">
                  <a16:creationId xmlns:a16="http://schemas.microsoft.com/office/drawing/2014/main" id="{A4955FF8-1A25-6C77-1E9B-5DAF6DF85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" t="874" r="-205" b="17213"/>
            <a:stretch/>
          </p:blipFill>
          <p:spPr>
            <a:xfrm rot="-600000">
              <a:off x="-5641464" y="-9839279"/>
              <a:ext cx="3497992" cy="5187593"/>
            </a:xfrm>
            <a:prstGeom prst="rect">
              <a:avLst/>
            </a:prstGeom>
          </p:spPr>
        </p:pic>
        <p:pic>
          <p:nvPicPr>
            <p:cNvPr id="37" name="Afbeelding 36" descr="Afbeelding met Menselijk gezicht, persoon, zwart-wit, mode&#10;&#10;Automatisch gegenereerde beschrijving">
              <a:extLst>
                <a:ext uri="{FF2B5EF4-FFF2-40B4-BE49-F238E27FC236}">
                  <a16:creationId xmlns:a16="http://schemas.microsoft.com/office/drawing/2014/main" id="{0B67194F-AC32-D711-2CCC-15F7A67A4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5" t="-16" r="-276" b="16337"/>
            <a:stretch/>
          </p:blipFill>
          <p:spPr>
            <a:xfrm rot="21000000">
              <a:off x="-1301191" y="-9961450"/>
              <a:ext cx="3068229" cy="4600410"/>
            </a:xfrm>
            <a:prstGeom prst="rect">
              <a:avLst/>
            </a:prstGeom>
          </p:spPr>
        </p:pic>
      </p:grpSp>
      <p:sp>
        <p:nvSpPr>
          <p:cNvPr id="6" name="Hairstylist, make-up artist and all-round creative">
            <a:extLst>
              <a:ext uri="{FF2B5EF4-FFF2-40B4-BE49-F238E27FC236}">
                <a16:creationId xmlns:a16="http://schemas.microsoft.com/office/drawing/2014/main" id="{C9C8E4E3-8DE6-D6A3-73D8-7ED46728C239}"/>
              </a:ext>
            </a:extLst>
          </p:cNvPr>
          <p:cNvSpPr txBox="1"/>
          <p:nvPr/>
        </p:nvSpPr>
        <p:spPr>
          <a:xfrm rot="21026297">
            <a:off x="1898124" y="311637"/>
            <a:ext cx="6513185" cy="71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4000" b="1" dirty="0">
                <a:solidFill>
                  <a:srgbClr val="6D7A75"/>
                </a:solidFill>
                <a:latin typeface="Century Gothic" panose="020B0502020202020204" pitchFamily="34" charset="0"/>
              </a:rPr>
              <a:t>COIFFURE</a:t>
            </a:r>
            <a:r>
              <a:rPr lang="es-ES" sz="4400" b="1" dirty="0">
                <a:solidFill>
                  <a:srgbClr val="6D7A75"/>
                </a:solidFill>
                <a:latin typeface="Century Gothic" panose="020B0502020202020204" pitchFamily="34" charset="0"/>
              </a:rPr>
              <a:t> AWARDS</a:t>
            </a:r>
            <a:endParaRPr lang="nl-NL" sz="4400" b="1" dirty="0">
              <a:solidFill>
                <a:srgbClr val="6D7A75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Hairstylist, make-up artist and all-round creative">
            <a:extLst>
              <a:ext uri="{FF2B5EF4-FFF2-40B4-BE49-F238E27FC236}">
                <a16:creationId xmlns:a16="http://schemas.microsoft.com/office/drawing/2014/main" id="{7902AD75-9BB4-2B36-0DDB-83037E68FF90}"/>
              </a:ext>
            </a:extLst>
          </p:cNvPr>
          <p:cNvSpPr txBox="1"/>
          <p:nvPr/>
        </p:nvSpPr>
        <p:spPr>
          <a:xfrm rot="21026297">
            <a:off x="5691624" y="676902"/>
            <a:ext cx="3616438" cy="490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2800" dirty="0" err="1">
                <a:solidFill>
                  <a:srgbClr val="6D7A75"/>
                </a:solidFill>
                <a:latin typeface="Century Gothic" panose="020B0502020202020204" pitchFamily="34" charset="0"/>
              </a:rPr>
              <a:t>Commercial</a:t>
            </a:r>
            <a:r>
              <a:rPr lang="es-ES" sz="2800" dirty="0">
                <a:solidFill>
                  <a:srgbClr val="6D7A75"/>
                </a:solidFill>
                <a:latin typeface="Century Gothic" panose="020B0502020202020204" pitchFamily="34" charset="0"/>
              </a:rPr>
              <a:t> looks</a:t>
            </a:r>
          </a:p>
        </p:txBody>
      </p:sp>
      <p:sp>
        <p:nvSpPr>
          <p:cNvPr id="14" name="Hairstylist, make-up artist and all-round creative">
            <a:extLst>
              <a:ext uri="{FF2B5EF4-FFF2-40B4-BE49-F238E27FC236}">
                <a16:creationId xmlns:a16="http://schemas.microsoft.com/office/drawing/2014/main" id="{21954FE5-86FC-5FE9-2B37-414AF10612C8}"/>
              </a:ext>
            </a:extLst>
          </p:cNvPr>
          <p:cNvSpPr txBox="1"/>
          <p:nvPr/>
        </p:nvSpPr>
        <p:spPr>
          <a:xfrm rot="4771980">
            <a:off x="550289" y="7003751"/>
            <a:ext cx="3616438" cy="296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1400" dirty="0" err="1">
                <a:solidFill>
                  <a:srgbClr val="6D7A75"/>
                </a:solidFill>
              </a:rPr>
              <a:t>Met</a:t>
            </a:r>
            <a:r>
              <a:rPr lang="es-ES" sz="1400" dirty="0">
                <a:solidFill>
                  <a:srgbClr val="6D7A75"/>
                </a:solidFill>
              </a:rPr>
              <a:t> </a:t>
            </a:r>
            <a:r>
              <a:rPr lang="es-ES" sz="1400" dirty="0" err="1">
                <a:solidFill>
                  <a:srgbClr val="6D7A75"/>
                </a:solidFill>
              </a:rPr>
              <a:t>nominatie</a:t>
            </a:r>
            <a:endParaRPr lang="es-ES" sz="1400" dirty="0">
              <a:solidFill>
                <a:srgbClr val="6D7A75"/>
              </a:solidFill>
            </a:endParaRPr>
          </a:p>
        </p:txBody>
      </p:sp>
      <p:cxnSp>
        <p:nvCxnSpPr>
          <p:cNvPr id="11" name="Rechte verbindingslijn met pijl 11">
            <a:extLst>
              <a:ext uri="{FF2B5EF4-FFF2-40B4-BE49-F238E27FC236}">
                <a16:creationId xmlns:a16="http://schemas.microsoft.com/office/drawing/2014/main" id="{E12D4066-F8BB-F3F5-CA3E-74951B1B80D3}"/>
              </a:ext>
            </a:extLst>
          </p:cNvPr>
          <p:cNvCxnSpPr>
            <a:cxnSpLocks/>
          </p:cNvCxnSpPr>
          <p:nvPr/>
        </p:nvCxnSpPr>
        <p:spPr>
          <a:xfrm flipV="1">
            <a:off x="-69931567" y="-7425755"/>
            <a:ext cx="70993883" cy="13298810"/>
          </a:xfrm>
          <a:prstGeom prst="straightConnector1">
            <a:avLst/>
          </a:prstGeom>
          <a:ln w="28575">
            <a:solidFill>
              <a:srgbClr val="A678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Hairstylist, make-up artist and all-round creative">
            <a:extLst>
              <a:ext uri="{FF2B5EF4-FFF2-40B4-BE49-F238E27FC236}">
                <a16:creationId xmlns:a16="http://schemas.microsoft.com/office/drawing/2014/main" id="{1761FD8F-021E-DC21-27B2-173E74B1095C}"/>
              </a:ext>
            </a:extLst>
          </p:cNvPr>
          <p:cNvSpPr txBox="1"/>
          <p:nvPr/>
        </p:nvSpPr>
        <p:spPr>
          <a:xfrm rot="21007532">
            <a:off x="-4799202" y="-6737428"/>
            <a:ext cx="5602341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4800" dirty="0">
                <a:solidFill>
                  <a:srgbClr val="BDC9B7"/>
                </a:solidFill>
              </a:rPr>
              <a:t>WEDSTRIJDEN</a:t>
            </a:r>
            <a:endParaRPr lang="nl-NL" sz="4800" dirty="0">
              <a:solidFill>
                <a:srgbClr val="BDC9B7"/>
              </a:solidFill>
            </a:endParaRPr>
          </a:p>
        </p:txBody>
      </p:sp>
      <p:pic>
        <p:nvPicPr>
          <p:cNvPr id="20" name="Picture 19" descr="A person holding a pair of scissors&#10;&#10;Description automatically generated">
            <a:extLst>
              <a:ext uri="{FF2B5EF4-FFF2-40B4-BE49-F238E27FC236}">
                <a16:creationId xmlns:a16="http://schemas.microsoft.com/office/drawing/2014/main" id="{8AC2BE57-0A2B-9391-C8A5-5AA965057B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730231" y="-8214760"/>
            <a:ext cx="8147287" cy="542924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7BE5E1-E670-8AAD-CEA0-5F94D78DC496}"/>
              </a:ext>
            </a:extLst>
          </p:cNvPr>
          <p:cNvSpPr txBox="1"/>
          <p:nvPr/>
        </p:nvSpPr>
        <p:spPr>
          <a:xfrm>
            <a:off x="-34045258" y="-3035492"/>
            <a:ext cx="32147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Lesgeven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voor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kansarme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kinderen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in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samenwerking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met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Wella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</a:t>
            </a:r>
            <a:r>
              <a:rPr lang="en-GB" sz="1400" dirty="0" err="1">
                <a:solidFill>
                  <a:srgbClr val="AE7662"/>
                </a:solidFill>
                <a:latin typeface="Canela" pitchFamily="2" charset="77"/>
              </a:rPr>
              <a:t>en</a:t>
            </a:r>
            <a:r>
              <a:rPr lang="en-GB" sz="1400" dirty="0">
                <a:solidFill>
                  <a:srgbClr val="AE7662"/>
                </a:solidFill>
                <a:latin typeface="Canela" pitchFamily="2" charset="77"/>
              </a:rPr>
              <a:t> UNICEF.</a:t>
            </a:r>
            <a:endParaRPr lang="en-ES" sz="1400" dirty="0">
              <a:solidFill>
                <a:srgbClr val="AE7662"/>
              </a:solidFill>
              <a:latin typeface="Canela" pitchFamily="2" charset="77"/>
            </a:endParaRPr>
          </a:p>
          <a:p>
            <a:endParaRPr lang="en-ES" sz="1400" dirty="0">
              <a:solidFill>
                <a:srgbClr val="AE7662"/>
              </a:solidFill>
              <a:latin typeface="Canela" pitchFamily="2" charset="77"/>
            </a:endParaRPr>
          </a:p>
        </p:txBody>
      </p:sp>
      <p:pic>
        <p:nvPicPr>
          <p:cNvPr id="22" name="Picture 21" descr="A person smiling with her thumbs up&#10;&#10;Description automatically generated">
            <a:extLst>
              <a:ext uri="{FF2B5EF4-FFF2-40B4-BE49-F238E27FC236}">
                <a16:creationId xmlns:a16="http://schemas.microsoft.com/office/drawing/2014/main" id="{26863037-A235-747E-4BD1-1C5DF76B74D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82693" y="-8195986"/>
            <a:ext cx="3978213" cy="2651027"/>
          </a:xfrm>
          <a:prstGeom prst="rect">
            <a:avLst/>
          </a:prstGeom>
        </p:spPr>
      </p:pic>
      <p:pic>
        <p:nvPicPr>
          <p:cNvPr id="23" name="Picture 22" descr="A group of women working on a mannequin&#10;&#10;Description automatically generated">
            <a:extLst>
              <a:ext uri="{FF2B5EF4-FFF2-40B4-BE49-F238E27FC236}">
                <a16:creationId xmlns:a16="http://schemas.microsoft.com/office/drawing/2014/main" id="{E1C19AEA-E656-1F14-EAFF-3A7E04F9651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631293" y="-5457075"/>
            <a:ext cx="1826813" cy="1342496"/>
          </a:xfrm>
          <a:prstGeom prst="rect">
            <a:avLst/>
          </a:prstGeom>
        </p:spPr>
      </p:pic>
      <p:pic>
        <p:nvPicPr>
          <p:cNvPr id="24" name="Picture 23" descr="A person cutting a mannequin&#10;&#10;Description automatically generated">
            <a:extLst>
              <a:ext uri="{FF2B5EF4-FFF2-40B4-BE49-F238E27FC236}">
                <a16:creationId xmlns:a16="http://schemas.microsoft.com/office/drawing/2014/main" id="{D9858A21-2A20-1BC4-51E5-9899238E31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15268" y="-5437259"/>
            <a:ext cx="2009726" cy="1322680"/>
          </a:xfrm>
          <a:prstGeom prst="rect">
            <a:avLst/>
          </a:prstGeom>
        </p:spPr>
      </p:pic>
      <p:sp>
        <p:nvSpPr>
          <p:cNvPr id="25" name="Hairstylist, make-up artist and all-round creative">
            <a:extLst>
              <a:ext uri="{FF2B5EF4-FFF2-40B4-BE49-F238E27FC236}">
                <a16:creationId xmlns:a16="http://schemas.microsoft.com/office/drawing/2014/main" id="{6E466407-C9CB-2D92-D944-FEE3395C1BFF}"/>
              </a:ext>
            </a:extLst>
          </p:cNvPr>
          <p:cNvSpPr txBox="1"/>
          <p:nvPr/>
        </p:nvSpPr>
        <p:spPr>
          <a:xfrm>
            <a:off x="-34289033" y="-3746436"/>
            <a:ext cx="321477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r>
              <a:rPr lang="es-ES" sz="4800" dirty="0">
                <a:solidFill>
                  <a:srgbClr val="AE7662"/>
                </a:solidFill>
              </a:rPr>
              <a:t>VIETNAM</a:t>
            </a:r>
            <a:endParaRPr lang="nl-NL" sz="4800" dirty="0">
              <a:solidFill>
                <a:srgbClr val="AE76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97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19" grpId="0" animBg="1"/>
      <p:bldP spid="21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Afbeelding 39" descr="Afbeelding met zwart-wit, Menselijk gezicht, portret, Zwart-witfotografie&#10;&#10;Automatisch gegenereerde beschrijving">
            <a:extLst>
              <a:ext uri="{FF2B5EF4-FFF2-40B4-BE49-F238E27FC236}">
                <a16:creationId xmlns:a16="http://schemas.microsoft.com/office/drawing/2014/main" id="{977D4BDE-67F8-F02C-0171-A8CB3C90CC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8" r="-216"/>
          <a:stretch/>
        </p:blipFill>
        <p:spPr>
          <a:xfrm rot="21000000">
            <a:off x="-18422466" y="-9009203"/>
            <a:ext cx="4672309" cy="8000223"/>
          </a:xfrm>
          <a:prstGeom prst="rect">
            <a:avLst/>
          </a:prstGeom>
        </p:spPr>
      </p:pic>
      <p:pic>
        <p:nvPicPr>
          <p:cNvPr id="28" name="Afbeelding 27" descr="Afbeelding met Menselijk gezicht, kleding, zwart-wit, portret&#10;&#10;Automatisch gegenereerde beschrijving">
            <a:extLst>
              <a:ext uri="{FF2B5EF4-FFF2-40B4-BE49-F238E27FC236}">
                <a16:creationId xmlns:a16="http://schemas.microsoft.com/office/drawing/2014/main" id="{A75BC96E-AF8F-6368-2AFE-A78A908E43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6831448" y="4662774"/>
            <a:ext cx="4028777" cy="603068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0872D7F-9DB2-CB8E-EE33-9EE1468D5FD3}"/>
              </a:ext>
            </a:extLst>
          </p:cNvPr>
          <p:cNvCxnSpPr/>
          <p:nvPr/>
        </p:nvCxnSpPr>
        <p:spPr>
          <a:xfrm>
            <a:off x="-19006067" y="-4683949"/>
            <a:ext cx="1845372" cy="10573159"/>
          </a:xfrm>
          <a:prstGeom prst="straightConnector1">
            <a:avLst/>
          </a:prstGeom>
          <a:ln w="28575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22F45CB0-824B-4B52-6456-04F35829FB52}"/>
              </a:ext>
            </a:extLst>
          </p:cNvPr>
          <p:cNvCxnSpPr>
            <a:cxnSpLocks/>
          </p:cNvCxnSpPr>
          <p:nvPr/>
        </p:nvCxnSpPr>
        <p:spPr>
          <a:xfrm flipH="1">
            <a:off x="-41005991" y="-3986909"/>
            <a:ext cx="22917367" cy="4013543"/>
          </a:xfrm>
          <a:prstGeom prst="straightConnector1">
            <a:avLst/>
          </a:prstGeom>
          <a:ln w="28575">
            <a:solidFill>
              <a:srgbClr val="CDD9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 descr="Afbeelding met Menselijk gezicht, portret, persoon, kleding&#10;&#10;Automatisch gegenereerde beschrijving">
            <a:extLst>
              <a:ext uri="{FF2B5EF4-FFF2-40B4-BE49-F238E27FC236}">
                <a16:creationId xmlns:a16="http://schemas.microsoft.com/office/drawing/2014/main" id="{542812B4-695D-DBC7-0454-56CFF7E943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8486677" y="5462874"/>
            <a:ext cx="1842625" cy="2754087"/>
          </a:xfrm>
          <a:prstGeom prst="rect">
            <a:avLst/>
          </a:prstGeom>
        </p:spPr>
      </p:pic>
      <p:pic>
        <p:nvPicPr>
          <p:cNvPr id="30" name="Afbeelding 29" descr="Afbeelding met Menselijk gezicht, portret, persoon, kleding&#10;&#10;Automatisch gegenereerde beschrijving">
            <a:extLst>
              <a:ext uri="{FF2B5EF4-FFF2-40B4-BE49-F238E27FC236}">
                <a16:creationId xmlns:a16="http://schemas.microsoft.com/office/drawing/2014/main" id="{40FCBF5C-2940-DB28-8827-80D9251464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0583174" y="5500842"/>
            <a:ext cx="1849903" cy="2754087"/>
          </a:xfrm>
          <a:prstGeom prst="rect">
            <a:avLst/>
          </a:prstGeom>
        </p:spPr>
      </p:pic>
      <p:pic>
        <p:nvPicPr>
          <p:cNvPr id="31" name="Afbeelding 30" descr="Afbeelding met Menselijk gezicht, portret, zwart-wit, persoon&#10;&#10;Automatisch gegenereerde beschrijving">
            <a:extLst>
              <a:ext uri="{FF2B5EF4-FFF2-40B4-BE49-F238E27FC236}">
                <a16:creationId xmlns:a16="http://schemas.microsoft.com/office/drawing/2014/main" id="{D8ACD75D-41A4-EC6E-0D31-F1EA9FDFFD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2685375" y="5501752"/>
            <a:ext cx="1842471" cy="2754087"/>
          </a:xfrm>
          <a:prstGeom prst="rect">
            <a:avLst/>
          </a:prstGeom>
        </p:spPr>
      </p:pic>
      <p:grpSp>
        <p:nvGrpSpPr>
          <p:cNvPr id="38" name="Groep 37">
            <a:extLst>
              <a:ext uri="{FF2B5EF4-FFF2-40B4-BE49-F238E27FC236}">
                <a16:creationId xmlns:a16="http://schemas.microsoft.com/office/drawing/2014/main" id="{8495BB2A-974F-2DE2-F6DF-00A47B545073}"/>
              </a:ext>
            </a:extLst>
          </p:cNvPr>
          <p:cNvGrpSpPr/>
          <p:nvPr/>
        </p:nvGrpSpPr>
        <p:grpSpPr>
          <a:xfrm>
            <a:off x="-27087990" y="-8855292"/>
            <a:ext cx="7408502" cy="5309764"/>
            <a:chOff x="-5641464" y="-9961450"/>
            <a:chExt cx="7408502" cy="5309764"/>
          </a:xfrm>
        </p:grpSpPr>
        <p:pic>
          <p:nvPicPr>
            <p:cNvPr id="35" name="Afbeelding 34" descr="Afbeelding met Menselijk gezicht, kleding, persoon, portret&#10;&#10;Automatisch gegenereerde beschrijving">
              <a:extLst>
                <a:ext uri="{FF2B5EF4-FFF2-40B4-BE49-F238E27FC236}">
                  <a16:creationId xmlns:a16="http://schemas.microsoft.com/office/drawing/2014/main" id="{A4955FF8-1A25-6C77-1E9B-5DAF6DF85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" t="874" r="-205" b="17213"/>
            <a:stretch/>
          </p:blipFill>
          <p:spPr>
            <a:xfrm rot="-600000">
              <a:off x="-5641464" y="-9839279"/>
              <a:ext cx="3497992" cy="5187593"/>
            </a:xfrm>
            <a:prstGeom prst="rect">
              <a:avLst/>
            </a:prstGeom>
          </p:spPr>
        </p:pic>
        <p:pic>
          <p:nvPicPr>
            <p:cNvPr id="37" name="Afbeelding 36" descr="Afbeelding met Menselijk gezicht, persoon, zwart-wit, mode&#10;&#10;Automatisch gegenereerde beschrijving">
              <a:extLst>
                <a:ext uri="{FF2B5EF4-FFF2-40B4-BE49-F238E27FC236}">
                  <a16:creationId xmlns:a16="http://schemas.microsoft.com/office/drawing/2014/main" id="{0B67194F-AC32-D711-2CCC-15F7A67A44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5" t="-16" r="-276" b="16337"/>
            <a:stretch/>
          </p:blipFill>
          <p:spPr>
            <a:xfrm rot="21000000">
              <a:off x="-1301191" y="-9961450"/>
              <a:ext cx="3068229" cy="4600410"/>
            </a:xfrm>
            <a:prstGeom prst="rect">
              <a:avLst/>
            </a:prstGeom>
          </p:spPr>
        </p:pic>
      </p:grpSp>
      <p:pic>
        <p:nvPicPr>
          <p:cNvPr id="6" name="Afbeelding 5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61CB41F3-A3D3-CE3C-AE47-837915F004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1632334" y="2076258"/>
            <a:ext cx="2744471" cy="4114800"/>
          </a:xfrm>
          <a:prstGeom prst="rect">
            <a:avLst/>
          </a:prstGeom>
        </p:spPr>
      </p:pic>
      <p:pic>
        <p:nvPicPr>
          <p:cNvPr id="7" name="Afbeelding 6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0FF68C59-5C6F-EE5E-3826-7946F560480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4364013" y="1604869"/>
            <a:ext cx="2744539" cy="4114800"/>
          </a:xfrm>
          <a:prstGeom prst="rect">
            <a:avLst/>
          </a:prstGeom>
        </p:spPr>
      </p:pic>
      <p:pic>
        <p:nvPicPr>
          <p:cNvPr id="11" name="Afbeelding 1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6ADB50C4-02DB-CB64-B7F8-FC6EF90EC5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9833602" y="675086"/>
            <a:ext cx="2732444" cy="4102705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829C2F53-B7C0-AF15-6627-A0423E4AAD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600000">
            <a:off x="7099198" y="1142476"/>
            <a:ext cx="2744539" cy="4114800"/>
          </a:xfrm>
          <a:prstGeom prst="rect">
            <a:avLst/>
          </a:prstGeom>
        </p:spPr>
      </p:pic>
      <p:pic>
        <p:nvPicPr>
          <p:cNvPr id="14" name="Afbeelding 13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B23FB1FB-0C42-3286-99CE-F79F767E32C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2336824" y="6058786"/>
            <a:ext cx="2744471" cy="4114800"/>
          </a:xfrm>
          <a:prstGeom prst="rect">
            <a:avLst/>
          </a:prstGeom>
        </p:spPr>
      </p:pic>
      <p:pic>
        <p:nvPicPr>
          <p:cNvPr id="15" name="Afbeelding 14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54FE2B70-9833-4EE3-59AF-88176599A78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5068503" y="5587397"/>
            <a:ext cx="2744539" cy="4114800"/>
          </a:xfrm>
          <a:prstGeom prst="rect">
            <a:avLst/>
          </a:prstGeom>
        </p:spPr>
      </p:pic>
      <p:pic>
        <p:nvPicPr>
          <p:cNvPr id="17" name="Afbeelding 16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E88704C-B658-0A8A-4B5C-F5056917A6C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10538092" y="4657614"/>
            <a:ext cx="2732444" cy="4102705"/>
          </a:xfrm>
          <a:prstGeom prst="rect">
            <a:avLst/>
          </a:prstGeom>
        </p:spPr>
      </p:pic>
      <p:pic>
        <p:nvPicPr>
          <p:cNvPr id="18" name="Afbeelding 17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DA5820CF-472F-23CC-7D19-5AAEF5CA3A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600000">
            <a:off x="7803688" y="5125004"/>
            <a:ext cx="2744539" cy="4114800"/>
          </a:xfrm>
          <a:prstGeom prst="rect">
            <a:avLst/>
          </a:prstGeom>
        </p:spPr>
      </p:pic>
      <p:pic>
        <p:nvPicPr>
          <p:cNvPr id="19" name="Afbeelding 18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1413B64A-901D-AD83-5B38-D07434D8D1C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915748" y="-1972269"/>
            <a:ext cx="2744471" cy="4114800"/>
          </a:xfrm>
          <a:prstGeom prst="rect">
            <a:avLst/>
          </a:prstGeom>
        </p:spPr>
      </p:pic>
      <p:pic>
        <p:nvPicPr>
          <p:cNvPr id="20" name="Afbeelding 19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6F2FAA19-154D-33C4-07E5-6A6F7743AEF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3647427" y="-2443658"/>
            <a:ext cx="2744539" cy="4114800"/>
          </a:xfrm>
          <a:prstGeom prst="rect">
            <a:avLst/>
          </a:prstGeom>
        </p:spPr>
      </p:pic>
      <p:pic>
        <p:nvPicPr>
          <p:cNvPr id="21" name="Afbeelding 2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8705C6B-0CF2-0A68-E26D-BC7F68C738B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>
            <a:off x="9117016" y="-3373441"/>
            <a:ext cx="2732444" cy="4102705"/>
          </a:xfrm>
          <a:prstGeom prst="rect">
            <a:avLst/>
          </a:prstGeom>
        </p:spPr>
      </p:pic>
      <p:pic>
        <p:nvPicPr>
          <p:cNvPr id="22" name="Afbeelding 21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B43FACF1-90F2-D233-965C-A4B963D8A5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600000">
            <a:off x="6382612" y="-2906051"/>
            <a:ext cx="2744539" cy="4114800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CF5EEF9-4640-061A-8523-B65621573073}"/>
              </a:ext>
            </a:extLst>
          </p:cNvPr>
          <p:cNvCxnSpPr>
            <a:cxnSpLocks/>
          </p:cNvCxnSpPr>
          <p:nvPr/>
        </p:nvCxnSpPr>
        <p:spPr>
          <a:xfrm flipH="1">
            <a:off x="-18685679" y="1709070"/>
            <a:ext cx="20127902" cy="3629615"/>
          </a:xfrm>
          <a:prstGeom prst="straightConnector1">
            <a:avLst/>
          </a:prstGeom>
          <a:ln w="57150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7AFCF3B-95A0-68BB-8903-EE00A1FC957E}"/>
              </a:ext>
            </a:extLst>
          </p:cNvPr>
          <p:cNvCxnSpPr>
            <a:cxnSpLocks/>
          </p:cNvCxnSpPr>
          <p:nvPr/>
        </p:nvCxnSpPr>
        <p:spPr>
          <a:xfrm>
            <a:off x="1117405" y="1359468"/>
            <a:ext cx="6048474" cy="34753148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732954" y="1315915"/>
            <a:ext cx="935090" cy="915788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5" name="Hairstylist, make-up artist and all-round creative">
            <a:extLst>
              <a:ext uri="{FF2B5EF4-FFF2-40B4-BE49-F238E27FC236}">
                <a16:creationId xmlns:a16="http://schemas.microsoft.com/office/drawing/2014/main" id="{C0834A83-835A-C098-B4B5-9275ED1918BC}"/>
              </a:ext>
            </a:extLst>
          </p:cNvPr>
          <p:cNvSpPr txBox="1"/>
          <p:nvPr/>
        </p:nvSpPr>
        <p:spPr>
          <a:xfrm rot="4852736">
            <a:off x="-1782730" y="5413378"/>
            <a:ext cx="6513185" cy="490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algn="l"/>
            <a:r>
              <a:rPr lang="es-ES" sz="2800" dirty="0">
                <a:solidFill>
                  <a:srgbClr val="6D7A75"/>
                </a:solidFill>
              </a:rPr>
              <a:t>  </a:t>
            </a:r>
            <a:r>
              <a:rPr lang="es-ES" sz="2800" dirty="0">
                <a:solidFill>
                  <a:srgbClr val="6D7A75"/>
                </a:solidFill>
                <a:latin typeface="Century Gothic" panose="020B0502020202020204" pitchFamily="34" charset="0"/>
              </a:rPr>
              <a:t>Avant-</a:t>
            </a:r>
            <a:r>
              <a:rPr lang="es-ES" sz="2800" dirty="0" err="1">
                <a:solidFill>
                  <a:srgbClr val="6D7A75"/>
                </a:solidFill>
                <a:latin typeface="Century Gothic" panose="020B0502020202020204" pitchFamily="34" charset="0"/>
              </a:rPr>
              <a:t>garde</a:t>
            </a:r>
            <a:r>
              <a:rPr lang="es-ES" sz="2800" dirty="0">
                <a:solidFill>
                  <a:srgbClr val="6D7A75"/>
                </a:solidFill>
              </a:rPr>
              <a:t> looks</a:t>
            </a:r>
            <a:endParaRPr lang="nl-NL" sz="2800" dirty="0">
              <a:solidFill>
                <a:srgbClr val="6D7A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206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Modeaccessoire, Menselijk gezicht, tekst, transformatie&#10;&#10;Automatisch gegenereerde beschrijving">
            <a:extLst>
              <a:ext uri="{FF2B5EF4-FFF2-40B4-BE49-F238E27FC236}">
                <a16:creationId xmlns:a16="http://schemas.microsoft.com/office/drawing/2014/main" id="{6E5E507E-DCB1-5D67-1126-D4F37D820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9"/>
          <a:stretch/>
        </p:blipFill>
        <p:spPr>
          <a:xfrm>
            <a:off x="6689766" y="-36037"/>
            <a:ext cx="5668042" cy="7180215"/>
          </a:xfrm>
          <a:prstGeom prst="rect">
            <a:avLst/>
          </a:prstGeom>
        </p:spPr>
      </p:pic>
      <p:pic>
        <p:nvPicPr>
          <p:cNvPr id="28" name="Afbeelding 27" descr="Afbeelding met Menselijk gezicht, kleding, zwart-wit, portret&#10;&#10;Automatisch gegenereerde beschrijving">
            <a:extLst>
              <a:ext uri="{FF2B5EF4-FFF2-40B4-BE49-F238E27FC236}">
                <a16:creationId xmlns:a16="http://schemas.microsoft.com/office/drawing/2014/main" id="{A75BC96E-AF8F-6368-2AFE-A78A908E43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9174958" y="-13423943"/>
            <a:ext cx="4028777" cy="6030685"/>
          </a:xfrm>
          <a:prstGeom prst="rect">
            <a:avLst/>
          </a:prstGeom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30872D7F-9DB2-CB8E-EE33-9EE1468D5FD3}"/>
              </a:ext>
            </a:extLst>
          </p:cNvPr>
          <p:cNvCxnSpPr/>
          <p:nvPr/>
        </p:nvCxnSpPr>
        <p:spPr>
          <a:xfrm>
            <a:off x="-21349576" y="-22770666"/>
            <a:ext cx="1845372" cy="10573159"/>
          </a:xfrm>
          <a:prstGeom prst="straightConnector1">
            <a:avLst/>
          </a:prstGeom>
          <a:ln w="28575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 descr="Afbeelding met Menselijk gezicht, portret, persoon, kleding&#10;&#10;Automatisch gegenereerde beschrijving">
            <a:extLst>
              <a:ext uri="{FF2B5EF4-FFF2-40B4-BE49-F238E27FC236}">
                <a16:creationId xmlns:a16="http://schemas.microsoft.com/office/drawing/2014/main" id="{542812B4-695D-DBC7-0454-56CFF7E943F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0830186" y="-12623843"/>
            <a:ext cx="1842625" cy="2754087"/>
          </a:xfrm>
          <a:prstGeom prst="rect">
            <a:avLst/>
          </a:prstGeom>
        </p:spPr>
      </p:pic>
      <p:pic>
        <p:nvPicPr>
          <p:cNvPr id="30" name="Afbeelding 29" descr="Afbeelding met Menselijk gezicht, portret, persoon, kleding&#10;&#10;Automatisch gegenereerde beschrijving">
            <a:extLst>
              <a:ext uri="{FF2B5EF4-FFF2-40B4-BE49-F238E27FC236}">
                <a16:creationId xmlns:a16="http://schemas.microsoft.com/office/drawing/2014/main" id="{40FCBF5C-2940-DB28-8827-80D9251464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2926683" y="-12585875"/>
            <a:ext cx="1849903" cy="2754087"/>
          </a:xfrm>
          <a:prstGeom prst="rect">
            <a:avLst/>
          </a:prstGeom>
        </p:spPr>
      </p:pic>
      <p:pic>
        <p:nvPicPr>
          <p:cNvPr id="31" name="Afbeelding 30" descr="Afbeelding met Menselijk gezicht, portret, zwart-wit, persoon&#10;&#10;Automatisch gegenereerde beschrijving">
            <a:extLst>
              <a:ext uri="{FF2B5EF4-FFF2-40B4-BE49-F238E27FC236}">
                <a16:creationId xmlns:a16="http://schemas.microsoft.com/office/drawing/2014/main" id="{D8ACD75D-41A4-EC6E-0D31-F1EA9FDFFD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5028884" y="-12584965"/>
            <a:ext cx="1842471" cy="2754087"/>
          </a:xfrm>
          <a:prstGeom prst="rect">
            <a:avLst/>
          </a:prstGeom>
        </p:spPr>
      </p:pic>
      <p:pic>
        <p:nvPicPr>
          <p:cNvPr id="6" name="Afbeelding 5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61CB41F3-A3D3-CE3C-AE47-837915F004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711175" y="-16010459"/>
            <a:ext cx="2744471" cy="4114800"/>
          </a:xfrm>
          <a:prstGeom prst="rect">
            <a:avLst/>
          </a:prstGeom>
        </p:spPr>
      </p:pic>
      <p:pic>
        <p:nvPicPr>
          <p:cNvPr id="7" name="Afbeelding 6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0FF68C59-5C6F-EE5E-3826-7946F560480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2020504" y="-16481848"/>
            <a:ext cx="2744539" cy="4114800"/>
          </a:xfrm>
          <a:prstGeom prst="rect">
            <a:avLst/>
          </a:prstGeom>
        </p:spPr>
      </p:pic>
      <p:pic>
        <p:nvPicPr>
          <p:cNvPr id="11" name="Afbeelding 1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6ADB50C4-02DB-CB64-B7F8-FC6EF90EC5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7490093" y="-17411631"/>
            <a:ext cx="2732444" cy="4102705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829C2F53-B7C0-AF15-6627-A0423E4AAD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00000">
            <a:off x="4755689" y="-16944241"/>
            <a:ext cx="2744539" cy="4114800"/>
          </a:xfrm>
          <a:prstGeom prst="rect">
            <a:avLst/>
          </a:prstGeom>
        </p:spPr>
      </p:pic>
      <p:pic>
        <p:nvPicPr>
          <p:cNvPr id="14" name="Afbeelding 13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B23FB1FB-0C42-3286-99CE-F79F767E32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6685" y="-12027931"/>
            <a:ext cx="2744471" cy="4114800"/>
          </a:xfrm>
          <a:prstGeom prst="rect">
            <a:avLst/>
          </a:prstGeom>
        </p:spPr>
      </p:pic>
      <p:pic>
        <p:nvPicPr>
          <p:cNvPr id="15" name="Afbeelding 14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54FE2B70-9833-4EE3-59AF-88176599A7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2724994" y="-12499320"/>
            <a:ext cx="2744539" cy="4114800"/>
          </a:xfrm>
          <a:prstGeom prst="rect">
            <a:avLst/>
          </a:prstGeom>
        </p:spPr>
      </p:pic>
      <p:pic>
        <p:nvPicPr>
          <p:cNvPr id="17" name="Afbeelding 16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E88704C-B658-0A8A-4B5C-F5056917A6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8194583" y="-13429103"/>
            <a:ext cx="2732444" cy="4102705"/>
          </a:xfrm>
          <a:prstGeom prst="rect">
            <a:avLst/>
          </a:prstGeom>
        </p:spPr>
      </p:pic>
      <p:pic>
        <p:nvPicPr>
          <p:cNvPr id="18" name="Afbeelding 17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DA5820CF-472F-23CC-7D19-5AAEF5CA3A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00000">
            <a:off x="5460179" y="-12961713"/>
            <a:ext cx="2744539" cy="4114800"/>
          </a:xfrm>
          <a:prstGeom prst="rect">
            <a:avLst/>
          </a:prstGeom>
        </p:spPr>
      </p:pic>
      <p:pic>
        <p:nvPicPr>
          <p:cNvPr id="19" name="Afbeelding 18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1413B64A-901D-AD83-5B38-D07434D8D1C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427761" y="-20058986"/>
            <a:ext cx="2744471" cy="4114800"/>
          </a:xfrm>
          <a:prstGeom prst="rect">
            <a:avLst/>
          </a:prstGeom>
        </p:spPr>
      </p:pic>
      <p:pic>
        <p:nvPicPr>
          <p:cNvPr id="20" name="Afbeelding 19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6F2FAA19-154D-33C4-07E5-6A6F7743A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1303918" y="-20530375"/>
            <a:ext cx="2744539" cy="4114800"/>
          </a:xfrm>
          <a:prstGeom prst="rect">
            <a:avLst/>
          </a:prstGeom>
        </p:spPr>
      </p:pic>
      <p:pic>
        <p:nvPicPr>
          <p:cNvPr id="21" name="Afbeelding 2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8705C6B-0CF2-0A68-E26D-BC7F68C738B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6773507" y="-21460158"/>
            <a:ext cx="2732444" cy="4102705"/>
          </a:xfrm>
          <a:prstGeom prst="rect">
            <a:avLst/>
          </a:prstGeom>
        </p:spPr>
      </p:pic>
      <p:pic>
        <p:nvPicPr>
          <p:cNvPr id="22" name="Afbeelding 21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B43FACF1-90F2-D233-965C-A4B963D8A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000000">
            <a:off x="4039103" y="-20992768"/>
            <a:ext cx="2744539" cy="4114800"/>
          </a:xfrm>
          <a:prstGeom prst="rect">
            <a:avLst/>
          </a:prstGeom>
        </p:spPr>
      </p:pic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6CF5EEF9-4640-061A-8523-B65621573073}"/>
              </a:ext>
            </a:extLst>
          </p:cNvPr>
          <p:cNvCxnSpPr>
            <a:cxnSpLocks/>
          </p:cNvCxnSpPr>
          <p:nvPr/>
        </p:nvCxnSpPr>
        <p:spPr>
          <a:xfrm flipH="1">
            <a:off x="-21029188" y="-16377647"/>
            <a:ext cx="20127902" cy="3629615"/>
          </a:xfrm>
          <a:prstGeom prst="straightConnector1">
            <a:avLst/>
          </a:prstGeom>
          <a:ln w="57150">
            <a:solidFill>
              <a:srgbClr val="6D7A7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7AFCF3B-95A0-68BB-8903-EE00A1FC957E}"/>
              </a:ext>
            </a:extLst>
          </p:cNvPr>
          <p:cNvCxnSpPr>
            <a:cxnSpLocks/>
          </p:cNvCxnSpPr>
          <p:nvPr/>
        </p:nvCxnSpPr>
        <p:spPr>
          <a:xfrm>
            <a:off x="-1226104" y="-16727249"/>
            <a:ext cx="6048474" cy="34753148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1574686" y="3406073"/>
            <a:ext cx="1684175" cy="1651957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23" name="Afbeelding 22" descr="Afbeelding met Menselijk gezicht, tekst, jurk, kleding&#10;&#10;Automatisch gegenereerde beschrijving">
            <a:extLst>
              <a:ext uri="{FF2B5EF4-FFF2-40B4-BE49-F238E27FC236}">
                <a16:creationId xmlns:a16="http://schemas.microsoft.com/office/drawing/2014/main" id="{DF6A584A-0308-8CFF-EFB1-208B7AA7649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4507976" y="-251023"/>
            <a:ext cx="2442059" cy="3801613"/>
          </a:xfrm>
          <a:prstGeom prst="rect">
            <a:avLst/>
          </a:prstGeom>
        </p:spPr>
      </p:pic>
      <p:pic>
        <p:nvPicPr>
          <p:cNvPr id="24" name="Afbeelding 23" descr="Afbeelding met kleding, mode, Modeaccessoire, persoon&#10;&#10;Automatisch gegenereerde beschrijving">
            <a:extLst>
              <a:ext uri="{FF2B5EF4-FFF2-40B4-BE49-F238E27FC236}">
                <a16:creationId xmlns:a16="http://schemas.microsoft.com/office/drawing/2014/main" id="{F1428CF1-216E-B5E4-8DA2-FCC656BB1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600000">
            <a:off x="5207254" y="3466530"/>
            <a:ext cx="2451964" cy="4322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F507A3-004E-D5C1-89C0-2BC0301E4774}"/>
              </a:ext>
            </a:extLst>
          </p:cNvPr>
          <p:cNvSpPr txBox="1"/>
          <p:nvPr/>
        </p:nvSpPr>
        <p:spPr>
          <a:xfrm rot="4767683">
            <a:off x="548012" y="1720359"/>
            <a:ext cx="3737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3600" b="1" dirty="0">
                <a:solidFill>
                  <a:srgbClr val="AE7662"/>
                </a:solidFill>
                <a:latin typeface="Century Gothic" panose="020B0502020202020204" pitchFamily="34" charset="0"/>
              </a:rPr>
              <a:t>FOTOSHOOTS</a:t>
            </a:r>
          </a:p>
        </p:txBody>
      </p:sp>
    </p:spTree>
    <p:extLst>
      <p:ext uri="{BB962C8B-B14F-4D97-AF65-F5344CB8AC3E}">
        <p14:creationId xmlns:p14="http://schemas.microsoft.com/office/powerpoint/2010/main" val="3811244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Modeaccessoire, Menselijk gezicht, tekst, transformatie&#10;&#10;Automatisch gegenereerde beschrijving">
            <a:extLst>
              <a:ext uri="{FF2B5EF4-FFF2-40B4-BE49-F238E27FC236}">
                <a16:creationId xmlns:a16="http://schemas.microsoft.com/office/drawing/2014/main" id="{6E5E507E-DCB1-5D67-1126-D4F37D820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9"/>
          <a:stretch/>
        </p:blipFill>
        <p:spPr>
          <a:xfrm>
            <a:off x="5812747" y="-12946905"/>
            <a:ext cx="5668042" cy="7180215"/>
          </a:xfrm>
          <a:prstGeom prst="rect">
            <a:avLst/>
          </a:prstGeom>
        </p:spPr>
      </p:pic>
      <p:pic>
        <p:nvPicPr>
          <p:cNvPr id="6" name="Afbeelding 5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61CB41F3-A3D3-CE3C-AE47-837915F00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1588194" y="-28921327"/>
            <a:ext cx="2744471" cy="4114800"/>
          </a:xfrm>
          <a:prstGeom prst="rect">
            <a:avLst/>
          </a:prstGeom>
        </p:spPr>
      </p:pic>
      <p:pic>
        <p:nvPicPr>
          <p:cNvPr id="7" name="Afbeelding 6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0FF68C59-5C6F-EE5E-3826-7946F56048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1143485" y="-29392716"/>
            <a:ext cx="2744539" cy="4114800"/>
          </a:xfrm>
          <a:prstGeom prst="rect">
            <a:avLst/>
          </a:prstGeom>
        </p:spPr>
      </p:pic>
      <p:pic>
        <p:nvPicPr>
          <p:cNvPr id="11" name="Afbeelding 1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6ADB50C4-02DB-CB64-B7F8-FC6EF90EC5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6613074" y="-30322499"/>
            <a:ext cx="2732444" cy="4102705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829C2F53-B7C0-AF15-6627-A0423E4AA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3878670" y="-29855109"/>
            <a:ext cx="2744539" cy="4114800"/>
          </a:xfrm>
          <a:prstGeom prst="rect">
            <a:avLst/>
          </a:prstGeom>
        </p:spPr>
      </p:pic>
      <p:pic>
        <p:nvPicPr>
          <p:cNvPr id="14" name="Afbeelding 13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B23FB1FB-0C42-3286-99CE-F79F767E32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883704" y="-24938799"/>
            <a:ext cx="2744471" cy="4114800"/>
          </a:xfrm>
          <a:prstGeom prst="rect">
            <a:avLst/>
          </a:prstGeom>
        </p:spPr>
      </p:pic>
      <p:pic>
        <p:nvPicPr>
          <p:cNvPr id="15" name="Afbeelding 14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54FE2B70-9833-4EE3-59AF-88176599A7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1847975" y="-25410188"/>
            <a:ext cx="2744539" cy="4114800"/>
          </a:xfrm>
          <a:prstGeom prst="rect">
            <a:avLst/>
          </a:prstGeom>
        </p:spPr>
      </p:pic>
      <p:pic>
        <p:nvPicPr>
          <p:cNvPr id="17" name="Afbeelding 16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E88704C-B658-0A8A-4B5C-F5056917A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7317564" y="-26339971"/>
            <a:ext cx="2732444" cy="4102705"/>
          </a:xfrm>
          <a:prstGeom prst="rect">
            <a:avLst/>
          </a:prstGeom>
        </p:spPr>
      </p:pic>
      <p:pic>
        <p:nvPicPr>
          <p:cNvPr id="18" name="Afbeelding 17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DA5820CF-472F-23CC-7D19-5AAEF5CA3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4583160" y="-25872581"/>
            <a:ext cx="2744539" cy="4114800"/>
          </a:xfrm>
          <a:prstGeom prst="rect">
            <a:avLst/>
          </a:prstGeom>
        </p:spPr>
      </p:pic>
      <p:pic>
        <p:nvPicPr>
          <p:cNvPr id="19" name="Afbeelding 18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1413B64A-901D-AD83-5B38-D07434D8D1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2304780" y="-32969854"/>
            <a:ext cx="2744471" cy="4114800"/>
          </a:xfrm>
          <a:prstGeom prst="rect">
            <a:avLst/>
          </a:prstGeom>
        </p:spPr>
      </p:pic>
      <p:pic>
        <p:nvPicPr>
          <p:cNvPr id="20" name="Afbeelding 19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6F2FAA19-154D-33C4-07E5-6A6F7743AE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426899" y="-33441243"/>
            <a:ext cx="2744539" cy="4114800"/>
          </a:xfrm>
          <a:prstGeom prst="rect">
            <a:avLst/>
          </a:prstGeom>
        </p:spPr>
      </p:pic>
      <p:pic>
        <p:nvPicPr>
          <p:cNvPr id="21" name="Afbeelding 2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8705C6B-0CF2-0A68-E26D-BC7F68C738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5896488" y="-34371026"/>
            <a:ext cx="2732444" cy="4102705"/>
          </a:xfrm>
          <a:prstGeom prst="rect">
            <a:avLst/>
          </a:prstGeom>
        </p:spPr>
      </p:pic>
      <p:pic>
        <p:nvPicPr>
          <p:cNvPr id="22" name="Afbeelding 21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B43FACF1-90F2-D233-965C-A4B963D8A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3162084" y="-33903636"/>
            <a:ext cx="2744539" cy="41148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7AFCF3B-95A0-68BB-8903-EE00A1FC957E}"/>
              </a:ext>
            </a:extLst>
          </p:cNvPr>
          <p:cNvCxnSpPr>
            <a:cxnSpLocks/>
          </p:cNvCxnSpPr>
          <p:nvPr/>
        </p:nvCxnSpPr>
        <p:spPr>
          <a:xfrm>
            <a:off x="-2103123" y="-29609363"/>
            <a:ext cx="8320096" cy="48080959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 descr="Afbeelding met Menselijk gezicht, tekst, jurk, kleding&#10;&#10;Automatisch gegenereerde beschrijving">
            <a:extLst>
              <a:ext uri="{FF2B5EF4-FFF2-40B4-BE49-F238E27FC236}">
                <a16:creationId xmlns:a16="http://schemas.microsoft.com/office/drawing/2014/main" id="{DF6A584A-0308-8CFF-EFB1-208B7AA764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3630957" y="-13161891"/>
            <a:ext cx="2442059" cy="3801613"/>
          </a:xfrm>
          <a:prstGeom prst="rect">
            <a:avLst/>
          </a:prstGeom>
        </p:spPr>
      </p:pic>
      <p:pic>
        <p:nvPicPr>
          <p:cNvPr id="24" name="Afbeelding 23" descr="Afbeelding met kleding, mode, Modeaccessoire, persoon&#10;&#10;Automatisch gegenereerde beschrijving">
            <a:extLst>
              <a:ext uri="{FF2B5EF4-FFF2-40B4-BE49-F238E27FC236}">
                <a16:creationId xmlns:a16="http://schemas.microsoft.com/office/drawing/2014/main" id="{F1428CF1-216E-B5E4-8DA2-FCC656BB1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0000">
            <a:off x="4330235" y="-9444338"/>
            <a:ext cx="2451964" cy="4322618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D9008D53-97C7-7818-E387-301DC0243518}"/>
              </a:ext>
            </a:extLst>
          </p:cNvPr>
          <p:cNvGrpSpPr/>
          <p:nvPr/>
        </p:nvGrpSpPr>
        <p:grpSpPr>
          <a:xfrm>
            <a:off x="2575051" y="-274451"/>
            <a:ext cx="9939073" cy="7130858"/>
            <a:chOff x="2575051" y="-274451"/>
            <a:chExt cx="9939073" cy="7130858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C23A17A1-B640-8872-39C0-A62942CCBF2C}"/>
                </a:ext>
              </a:extLst>
            </p:cNvPr>
            <p:cNvSpPr/>
            <p:nvPr/>
          </p:nvSpPr>
          <p:spPr>
            <a:xfrm>
              <a:off x="3211213" y="-274451"/>
              <a:ext cx="9302911" cy="972059"/>
            </a:xfrm>
            <a:prstGeom prst="rect">
              <a:avLst/>
            </a:prstGeom>
            <a:solidFill>
              <a:srgbClr val="101116"/>
            </a:solidFill>
            <a:ln>
              <a:solidFill>
                <a:srgbClr val="10111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ige driehoek 26">
              <a:extLst>
                <a:ext uri="{FF2B5EF4-FFF2-40B4-BE49-F238E27FC236}">
                  <a16:creationId xmlns:a16="http://schemas.microsoft.com/office/drawing/2014/main" id="{BDABA64E-D50C-D99A-D6A4-6EBF799DF479}"/>
                </a:ext>
              </a:extLst>
            </p:cNvPr>
            <p:cNvSpPr/>
            <p:nvPr/>
          </p:nvSpPr>
          <p:spPr>
            <a:xfrm rot="11220000">
              <a:off x="2575051" y="-94714"/>
              <a:ext cx="2061880" cy="6858000"/>
            </a:xfrm>
            <a:prstGeom prst="rtTriangle">
              <a:avLst/>
            </a:prstGeom>
            <a:solidFill>
              <a:srgbClr val="101116"/>
            </a:solidFill>
            <a:ln>
              <a:solidFill>
                <a:srgbClr val="10111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 descr="Afbeelding met kleding, persoon, viool, Dans&#10;&#10;Automatisch gegenereerde beschrijving">
              <a:extLst>
                <a:ext uri="{FF2B5EF4-FFF2-40B4-BE49-F238E27FC236}">
                  <a16:creationId xmlns:a16="http://schemas.microsoft.com/office/drawing/2014/main" id="{AE8D6C31-72A7-145E-8C17-3243C043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6856" y="681884"/>
              <a:ext cx="4088478" cy="6174523"/>
            </a:xfrm>
            <a:prstGeom prst="rect">
              <a:avLst/>
            </a:prstGeom>
          </p:spPr>
        </p:pic>
        <p:pic>
          <p:nvPicPr>
            <p:cNvPr id="8" name="Afbeelding 7" descr="Afbeelding met kleding, persoon, Dans, viool&#10;&#10;Automatisch gegenereerde beschrijving">
              <a:extLst>
                <a:ext uri="{FF2B5EF4-FFF2-40B4-BE49-F238E27FC236}">
                  <a16:creationId xmlns:a16="http://schemas.microsoft.com/office/drawing/2014/main" id="{58CED620-5F38-DD37-E28E-B4F76A88E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14960" y="681883"/>
              <a:ext cx="4088478" cy="6174523"/>
            </a:xfrm>
            <a:prstGeom prst="rect">
              <a:avLst/>
            </a:prstGeom>
          </p:spPr>
        </p:pic>
      </p:grp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3114801" y="2349232"/>
            <a:ext cx="786105" cy="767494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CE191-8F5B-C2AB-F0CD-FEBE80EDA154}"/>
              </a:ext>
            </a:extLst>
          </p:cNvPr>
          <p:cNvSpPr txBox="1"/>
          <p:nvPr/>
        </p:nvSpPr>
        <p:spPr>
          <a:xfrm rot="20126524">
            <a:off x="-48035" y="3370120"/>
            <a:ext cx="3407639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ES" sz="2300" dirty="0">
                <a:solidFill>
                  <a:srgbClr val="AE7662"/>
                </a:solidFill>
                <a:latin typeface="Century Gothic" panose="020B0502020202020204" pitchFamily="34" charset="0"/>
              </a:rPr>
              <a:t>De viool en flamenco</a:t>
            </a:r>
          </a:p>
        </p:txBody>
      </p:sp>
    </p:spTree>
    <p:extLst>
      <p:ext uri="{BB962C8B-B14F-4D97-AF65-F5344CB8AC3E}">
        <p14:creationId xmlns:p14="http://schemas.microsoft.com/office/powerpoint/2010/main" val="3213229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Modeaccessoire, Menselijk gezicht, tekst, transformatie&#10;&#10;Automatisch gegenereerde beschrijving">
            <a:extLst>
              <a:ext uri="{FF2B5EF4-FFF2-40B4-BE49-F238E27FC236}">
                <a16:creationId xmlns:a16="http://schemas.microsoft.com/office/drawing/2014/main" id="{6E5E507E-DCB1-5D67-1126-D4F37D820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9"/>
          <a:stretch/>
        </p:blipFill>
        <p:spPr>
          <a:xfrm>
            <a:off x="1601682" y="-42468962"/>
            <a:ext cx="5668042" cy="7180215"/>
          </a:xfrm>
          <a:prstGeom prst="rect">
            <a:avLst/>
          </a:prstGeom>
        </p:spPr>
      </p:pic>
      <p:pic>
        <p:nvPicPr>
          <p:cNvPr id="6" name="Afbeelding 5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61CB41F3-A3D3-CE3C-AE47-837915F004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5799259" y="-58443384"/>
            <a:ext cx="2744471" cy="4114800"/>
          </a:xfrm>
          <a:prstGeom prst="rect">
            <a:avLst/>
          </a:prstGeom>
        </p:spPr>
      </p:pic>
      <p:pic>
        <p:nvPicPr>
          <p:cNvPr id="7" name="Afbeelding 6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0FF68C59-5C6F-EE5E-3826-7946F56048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3067580" y="-58914773"/>
            <a:ext cx="2744539" cy="4114800"/>
          </a:xfrm>
          <a:prstGeom prst="rect">
            <a:avLst/>
          </a:prstGeom>
        </p:spPr>
      </p:pic>
      <p:pic>
        <p:nvPicPr>
          <p:cNvPr id="11" name="Afbeelding 1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6ADB50C4-02DB-CB64-B7F8-FC6EF90EC5A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2402009" y="-59844556"/>
            <a:ext cx="2732444" cy="4102705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829C2F53-B7C0-AF15-6627-A0423E4AA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-332395" y="-59377166"/>
            <a:ext cx="2744539" cy="4114800"/>
          </a:xfrm>
          <a:prstGeom prst="rect">
            <a:avLst/>
          </a:prstGeom>
        </p:spPr>
      </p:pic>
      <p:pic>
        <p:nvPicPr>
          <p:cNvPr id="14" name="Afbeelding 13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B23FB1FB-0C42-3286-99CE-F79F767E32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5094769" y="-54460856"/>
            <a:ext cx="2744471" cy="4114800"/>
          </a:xfrm>
          <a:prstGeom prst="rect">
            <a:avLst/>
          </a:prstGeom>
        </p:spPr>
      </p:pic>
      <p:pic>
        <p:nvPicPr>
          <p:cNvPr id="15" name="Afbeelding 14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54FE2B70-9833-4EE3-59AF-88176599A7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2363090" y="-54932245"/>
            <a:ext cx="2744539" cy="4114800"/>
          </a:xfrm>
          <a:prstGeom prst="rect">
            <a:avLst/>
          </a:prstGeom>
        </p:spPr>
      </p:pic>
      <p:pic>
        <p:nvPicPr>
          <p:cNvPr id="17" name="Afbeelding 16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E88704C-B658-0A8A-4B5C-F5056917A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3106499" y="-55862028"/>
            <a:ext cx="2732444" cy="4102705"/>
          </a:xfrm>
          <a:prstGeom prst="rect">
            <a:avLst/>
          </a:prstGeom>
        </p:spPr>
      </p:pic>
      <p:pic>
        <p:nvPicPr>
          <p:cNvPr id="18" name="Afbeelding 17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DA5820CF-472F-23CC-7D19-5AAEF5CA3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372095" y="-55394638"/>
            <a:ext cx="2744539" cy="4114800"/>
          </a:xfrm>
          <a:prstGeom prst="rect">
            <a:avLst/>
          </a:prstGeom>
        </p:spPr>
      </p:pic>
      <p:pic>
        <p:nvPicPr>
          <p:cNvPr id="19" name="Afbeelding 18" descr="Afbeelding met persoon, kleding, Menselijk gezicht, dame&#10;&#10;Automatisch gegenereerde beschrijving">
            <a:extLst>
              <a:ext uri="{FF2B5EF4-FFF2-40B4-BE49-F238E27FC236}">
                <a16:creationId xmlns:a16="http://schemas.microsoft.com/office/drawing/2014/main" id="{1413B64A-901D-AD83-5B38-D07434D8D1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6515845" y="-62491911"/>
            <a:ext cx="2744471" cy="4114800"/>
          </a:xfrm>
          <a:prstGeom prst="rect">
            <a:avLst/>
          </a:prstGeom>
        </p:spPr>
      </p:pic>
      <p:pic>
        <p:nvPicPr>
          <p:cNvPr id="20" name="Afbeelding 19" descr="Afbeelding met Menselijk gezicht, Modeaccessoire, persoon, Revuemeisje&#10;&#10;Automatisch gegenereerde beschrijving">
            <a:extLst>
              <a:ext uri="{FF2B5EF4-FFF2-40B4-BE49-F238E27FC236}">
                <a16:creationId xmlns:a16="http://schemas.microsoft.com/office/drawing/2014/main" id="{6F2FAA19-154D-33C4-07E5-6A6F7743AE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-3784166" y="-62963300"/>
            <a:ext cx="2744539" cy="4114800"/>
          </a:xfrm>
          <a:prstGeom prst="rect">
            <a:avLst/>
          </a:prstGeom>
        </p:spPr>
      </p:pic>
      <p:pic>
        <p:nvPicPr>
          <p:cNvPr id="21" name="Afbeelding 20" descr="Afbeelding met persoon, kleding, Menselijk gezicht, Modeaccessoire&#10;&#10;Automatisch gegenereerde beschrijving">
            <a:extLst>
              <a:ext uri="{FF2B5EF4-FFF2-40B4-BE49-F238E27FC236}">
                <a16:creationId xmlns:a16="http://schemas.microsoft.com/office/drawing/2014/main" id="{A8705C6B-0CF2-0A68-E26D-BC7F68C738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000">
            <a:off x="1685423" y="-63893083"/>
            <a:ext cx="2732444" cy="4102705"/>
          </a:xfrm>
          <a:prstGeom prst="rect">
            <a:avLst/>
          </a:prstGeom>
        </p:spPr>
      </p:pic>
      <p:pic>
        <p:nvPicPr>
          <p:cNvPr id="22" name="Afbeelding 21" descr="Afbeelding met kleding, persoon, Menselijk gezicht, mode&#10;&#10;Automatisch gegenereerde beschrijving">
            <a:extLst>
              <a:ext uri="{FF2B5EF4-FFF2-40B4-BE49-F238E27FC236}">
                <a16:creationId xmlns:a16="http://schemas.microsoft.com/office/drawing/2014/main" id="{B43FACF1-90F2-D233-965C-A4B963D8A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-1048981" y="-63425693"/>
            <a:ext cx="2744539" cy="4114800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17AFCF3B-95A0-68BB-8903-EE00A1FC957E}"/>
              </a:ext>
            </a:extLst>
          </p:cNvPr>
          <p:cNvCxnSpPr>
            <a:cxnSpLocks/>
          </p:cNvCxnSpPr>
          <p:nvPr/>
        </p:nvCxnSpPr>
        <p:spPr>
          <a:xfrm>
            <a:off x="-6314188" y="-59131420"/>
            <a:ext cx="12628375" cy="72978049"/>
          </a:xfrm>
          <a:prstGeom prst="straightConnector1">
            <a:avLst/>
          </a:prstGeom>
          <a:ln w="28575">
            <a:solidFill>
              <a:srgbClr val="E8D7C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 descr="Afbeelding met Menselijk gezicht, tekst, jurk, kleding&#10;&#10;Automatisch gegenereerde beschrijving">
            <a:extLst>
              <a:ext uri="{FF2B5EF4-FFF2-40B4-BE49-F238E27FC236}">
                <a16:creationId xmlns:a16="http://schemas.microsoft.com/office/drawing/2014/main" id="{DF6A584A-0308-8CFF-EFB1-208B7AA764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00000">
            <a:off x="-580108" y="-42683948"/>
            <a:ext cx="2442059" cy="3801613"/>
          </a:xfrm>
          <a:prstGeom prst="rect">
            <a:avLst/>
          </a:prstGeom>
        </p:spPr>
      </p:pic>
      <p:pic>
        <p:nvPicPr>
          <p:cNvPr id="24" name="Afbeelding 23" descr="Afbeelding met kleding, mode, Modeaccessoire, persoon&#10;&#10;Automatisch gegenereerde beschrijving">
            <a:extLst>
              <a:ext uri="{FF2B5EF4-FFF2-40B4-BE49-F238E27FC236}">
                <a16:creationId xmlns:a16="http://schemas.microsoft.com/office/drawing/2014/main" id="{F1428CF1-216E-B5E4-8DA2-FCC656BB1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00000">
            <a:off x="119170" y="-38966395"/>
            <a:ext cx="2451964" cy="4322618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D9008D53-97C7-7818-E387-301DC0243518}"/>
              </a:ext>
            </a:extLst>
          </p:cNvPr>
          <p:cNvGrpSpPr/>
          <p:nvPr/>
        </p:nvGrpSpPr>
        <p:grpSpPr>
          <a:xfrm>
            <a:off x="-1636014" y="-29796508"/>
            <a:ext cx="9939073" cy="7130858"/>
            <a:chOff x="2575051" y="-274451"/>
            <a:chExt cx="9939073" cy="7130858"/>
          </a:xfrm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C23A17A1-B640-8872-39C0-A62942CCBF2C}"/>
                </a:ext>
              </a:extLst>
            </p:cNvPr>
            <p:cNvSpPr/>
            <p:nvPr/>
          </p:nvSpPr>
          <p:spPr>
            <a:xfrm>
              <a:off x="3211213" y="-274451"/>
              <a:ext cx="9302911" cy="972059"/>
            </a:xfrm>
            <a:prstGeom prst="rect">
              <a:avLst/>
            </a:prstGeom>
            <a:solidFill>
              <a:srgbClr val="101116"/>
            </a:solidFill>
            <a:ln>
              <a:solidFill>
                <a:srgbClr val="10111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Rechthoekige driehoek 26">
              <a:extLst>
                <a:ext uri="{FF2B5EF4-FFF2-40B4-BE49-F238E27FC236}">
                  <a16:creationId xmlns:a16="http://schemas.microsoft.com/office/drawing/2014/main" id="{BDABA64E-D50C-D99A-D6A4-6EBF799DF479}"/>
                </a:ext>
              </a:extLst>
            </p:cNvPr>
            <p:cNvSpPr/>
            <p:nvPr/>
          </p:nvSpPr>
          <p:spPr>
            <a:xfrm rot="11220000">
              <a:off x="2575051" y="-94714"/>
              <a:ext cx="2061880" cy="6858000"/>
            </a:xfrm>
            <a:prstGeom prst="rtTriangle">
              <a:avLst/>
            </a:prstGeom>
            <a:solidFill>
              <a:srgbClr val="101116"/>
            </a:solidFill>
            <a:ln>
              <a:solidFill>
                <a:srgbClr val="10111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5" name="Afbeelding 4" descr="Afbeelding met kleding, persoon, viool, Dans&#10;&#10;Automatisch gegenereerde beschrijving">
              <a:extLst>
                <a:ext uri="{FF2B5EF4-FFF2-40B4-BE49-F238E27FC236}">
                  <a16:creationId xmlns:a16="http://schemas.microsoft.com/office/drawing/2014/main" id="{AE8D6C31-72A7-145E-8C17-3243C0432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6856" y="681884"/>
              <a:ext cx="4088478" cy="6174523"/>
            </a:xfrm>
            <a:prstGeom prst="rect">
              <a:avLst/>
            </a:prstGeom>
          </p:spPr>
        </p:pic>
        <p:pic>
          <p:nvPicPr>
            <p:cNvPr id="8" name="Afbeelding 7" descr="Afbeelding met kleding, persoon, Dans, viool&#10;&#10;Automatisch gegenereerde beschrijving">
              <a:extLst>
                <a:ext uri="{FF2B5EF4-FFF2-40B4-BE49-F238E27FC236}">
                  <a16:creationId xmlns:a16="http://schemas.microsoft.com/office/drawing/2014/main" id="{58CED620-5F38-DD37-E28E-B4F76A88E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214960" y="681883"/>
              <a:ext cx="4088478" cy="6174523"/>
            </a:xfrm>
            <a:prstGeom prst="rect">
              <a:avLst/>
            </a:prstGeom>
          </p:spPr>
        </p:pic>
      </p:grpSp>
      <p:sp>
        <p:nvSpPr>
          <p:cNvPr id="2" name="Circle">
            <a:extLst>
              <a:ext uri="{FF2B5EF4-FFF2-40B4-BE49-F238E27FC236}">
                <a16:creationId xmlns:a16="http://schemas.microsoft.com/office/drawing/2014/main" id="{1E7D09CA-3084-7584-C58B-6750F5D71C5F}"/>
              </a:ext>
            </a:extLst>
          </p:cNvPr>
          <p:cNvSpPr/>
          <p:nvPr/>
        </p:nvSpPr>
        <p:spPr>
          <a:xfrm>
            <a:off x="-1096264" y="-27172825"/>
            <a:ext cx="786105" cy="767494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  <p:pic>
        <p:nvPicPr>
          <p:cNvPr id="26" name="Picture 25" descr="A person in a white dress&#10;&#10;Description automatically generated">
            <a:extLst>
              <a:ext uri="{FF2B5EF4-FFF2-40B4-BE49-F238E27FC236}">
                <a16:creationId xmlns:a16="http://schemas.microsoft.com/office/drawing/2014/main" id="{AE317A14-9B6B-954C-4A0C-B035BBBC3C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378">
            <a:off x="230689" y="2252030"/>
            <a:ext cx="4268015" cy="4268015"/>
          </a:xfrm>
          <a:prstGeom prst="rect">
            <a:avLst/>
          </a:prstGeom>
        </p:spPr>
      </p:pic>
      <p:pic>
        <p:nvPicPr>
          <p:cNvPr id="28" name="Picture 27" descr="A person sitting on a ledge&#10;&#10;Description automatically generated">
            <a:extLst>
              <a:ext uri="{FF2B5EF4-FFF2-40B4-BE49-F238E27FC236}">
                <a16:creationId xmlns:a16="http://schemas.microsoft.com/office/drawing/2014/main" id="{8D40CF1D-88C1-CDD3-FEA8-6D73E7AADA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0378">
            <a:off x="4656321" y="-41482"/>
            <a:ext cx="7175307" cy="4780547"/>
          </a:xfrm>
          <a:prstGeom prst="rect">
            <a:avLst/>
          </a:prstGeom>
        </p:spPr>
      </p:pic>
      <p:sp>
        <p:nvSpPr>
          <p:cNvPr id="29" name="Circle">
            <a:extLst>
              <a:ext uri="{FF2B5EF4-FFF2-40B4-BE49-F238E27FC236}">
                <a16:creationId xmlns:a16="http://schemas.microsoft.com/office/drawing/2014/main" id="{E8414152-919B-0D31-8293-A819CEA3480A}"/>
              </a:ext>
            </a:extLst>
          </p:cNvPr>
          <p:cNvSpPr/>
          <p:nvPr/>
        </p:nvSpPr>
        <p:spPr>
          <a:xfrm>
            <a:off x="4435703" y="5507288"/>
            <a:ext cx="1153100" cy="1168822"/>
          </a:xfrm>
          <a:prstGeom prst="ellipse">
            <a:avLst/>
          </a:prstGeom>
          <a:solidFill>
            <a:srgbClr val="EBE4DE"/>
          </a:solidFill>
          <a:ln w="12700"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1pPr>
            <a:lvl2pPr marL="0" marR="0" indent="457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2pPr>
            <a:lvl3pPr marL="0" marR="0" indent="914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3pPr>
            <a:lvl4pPr marL="0" marR="0" indent="1371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4pPr>
            <a:lvl5pPr marL="0" marR="0" indent="18288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5pPr>
            <a:lvl6pPr marL="0" marR="0" indent="22860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6pPr>
            <a:lvl7pPr marL="0" marR="0" indent="27432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7pPr>
            <a:lvl8pPr marL="0" marR="0" indent="32004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8pPr>
            <a:lvl9pPr marL="0" marR="0" indent="365760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defRPr>
            </a:lvl9pPr>
          </a:lstStyle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76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105</Words>
  <Application>Microsoft Macintosh PowerPoint</Application>
  <PresentationFormat>Widescreen</PresentationFormat>
  <Paragraphs>36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Canela</vt:lpstr>
      <vt:lpstr>Century Gothic</vt:lpstr>
      <vt:lpstr>Graphik-Medium</vt:lpstr>
      <vt:lpstr>Graphik-SemiboldItalic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Your Journey Academy</cp:lastModifiedBy>
  <cp:revision>170</cp:revision>
  <dcterms:created xsi:type="dcterms:W3CDTF">2023-12-13T12:07:24Z</dcterms:created>
  <dcterms:modified xsi:type="dcterms:W3CDTF">2024-03-26T15:15:48Z</dcterms:modified>
</cp:coreProperties>
</file>